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mp3" ContentType="audio/unknown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7" r:id="rId4"/>
    <p:sldId id="260" r:id="rId5"/>
    <p:sldId id="264" r:id="rId6"/>
    <p:sldId id="259" r:id="rId7"/>
    <p:sldId id="268" r:id="rId8"/>
    <p:sldId id="261" r:id="rId9"/>
    <p:sldId id="267" r:id="rId10"/>
    <p:sldId id="262" r:id="rId11"/>
    <p:sldId id="271" r:id="rId12"/>
    <p:sldId id="263" r:id="rId13"/>
    <p:sldId id="270" r:id="rId14"/>
    <p:sldId id="269" r:id="rId15"/>
    <p:sldId id="272" r:id="rId16"/>
    <p:sldId id="280" r:id="rId17"/>
    <p:sldId id="273" r:id="rId18"/>
    <p:sldId id="266" r:id="rId19"/>
    <p:sldId id="274" r:id="rId20"/>
    <p:sldId id="279" r:id="rId21"/>
    <p:sldId id="276" r:id="rId22"/>
    <p:sldId id="275" r:id="rId23"/>
    <p:sldId id="265" r:id="rId24"/>
    <p:sldId id="277" r:id="rId25"/>
    <p:sldId id="278" r:id="rId2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-158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02.06.2020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02.06.2020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02.06.2020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02.06.2020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02.06.2020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02.06.2020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02.06.2020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5" Type="http://schemas.openxmlformats.org/officeDocument/2006/relationships/image" Target="../media/image2.png"/><Relationship Id="rId4" Type="http://schemas.microsoft.com/office/2007/relationships/media" Target="../media/media1.mp3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8" name="Picture 6" descr="http://gifok.net/images/2015/10/29/Childrens_Frames_1_120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28728" y="1857364"/>
            <a:ext cx="7715272" cy="2000264"/>
          </a:xfrm>
        </p:spPr>
        <p:txBody>
          <a:bodyPr/>
          <a:lstStyle/>
          <a:p>
            <a:r>
              <a:rPr lang="ru-RU" dirty="0" smtClean="0">
                <a:latin typeface="Arial" pitchFamily="34" charset="0"/>
                <a:cs typeface="Arial" pitchFamily="34" charset="0"/>
              </a:rPr>
              <a:t>Фотовыставка «Я и моя любимая игрушка»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929058" y="4357694"/>
            <a:ext cx="5214942" cy="1857388"/>
          </a:xfrm>
        </p:spPr>
        <p:txBody>
          <a:bodyPr>
            <a:normAutofit fontScale="92500" lnSpcReduction="20000"/>
          </a:bodyPr>
          <a:lstStyle/>
          <a:p>
            <a:r>
              <a:rPr lang="ru-RU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Подготовили: </a:t>
            </a:r>
            <a:r>
              <a:rPr lang="ru-RU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воспитатели 2 младшей группы</a:t>
            </a:r>
          </a:p>
          <a:p>
            <a:r>
              <a:rPr lang="ru-RU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Кузнецова А.А.</a:t>
            </a:r>
          </a:p>
          <a:p>
            <a:r>
              <a:rPr lang="ru-RU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Фетисова Ж.Ю.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857356" y="214290"/>
            <a:ext cx="650085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latin typeface="Arial" pitchFamily="34" charset="0"/>
                <a:cs typeface="Arial" pitchFamily="34" charset="0"/>
              </a:rPr>
              <a:t>Муниципальное казенное дошкольное образовательное 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учреждение</a:t>
            </a:r>
          </a:p>
          <a:p>
            <a:pPr algn="ctr"/>
            <a:r>
              <a:rPr lang="ru-RU" sz="2000" dirty="0" smtClean="0">
                <a:latin typeface="Arial" pitchFamily="34" charset="0"/>
                <a:cs typeface="Arial" pitchFamily="34" charset="0"/>
              </a:rPr>
              <a:t>«Детский 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сад №3 п.Теплое»</a:t>
            </a:r>
            <a:endParaRPr lang="ru-RU" sz="2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Мария Хасина - Мир детям_(Audio-VK4.ru)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395536" y="21429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455863"/>
            <a:ext cx="4267002" cy="594627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076056" y="764704"/>
            <a:ext cx="3456384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Жил пушистый кот под крышей.</a:t>
            </a:r>
          </a:p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Как его любили мыши!</a:t>
            </a:r>
          </a:p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Тех мышей не кушал кот,</a:t>
            </a:r>
          </a:p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А совсем наоборот.</a:t>
            </a:r>
          </a:p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Никогда их не гонял,</a:t>
            </a:r>
          </a:p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Лишь всегда спокойно спал.</a:t>
            </a:r>
          </a:p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И для них был, как подушка.</a:t>
            </a:r>
          </a:p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Дело в том, что кот – игрушка.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17649" y="368660"/>
            <a:ext cx="4590510" cy="61206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310616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2947" y="620688"/>
            <a:ext cx="4089053" cy="545207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716016" y="1196752"/>
            <a:ext cx="396044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Вот пятая картинка -</a:t>
            </a:r>
          </a:p>
          <a:p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И пятая машинка!</a:t>
            </a:r>
          </a:p>
          <a:p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Трактор называется,</a:t>
            </a:r>
          </a:p>
          <a:p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Крутится, катается:</a:t>
            </a:r>
          </a:p>
          <a:p>
            <a:endParaRPr lang="ru-R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Вперед-назад, вперед-назад,</a:t>
            </a:r>
          </a:p>
          <a:p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Вот так, вот так, вот так, вот так.</a:t>
            </a:r>
          </a:p>
          <a:p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Развернулся трактор вдруг</a:t>
            </a:r>
          </a:p>
          <a:p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И объехал целый круг.</a:t>
            </a:r>
          </a:p>
          <a:p>
            <a:endParaRPr lang="ru-R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Сзади он прицеп везет,</a:t>
            </a:r>
          </a:p>
          <a:p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С ним на горку заползет!</a:t>
            </a:r>
          </a:p>
          <a:p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Трактор громко тарахтит,</a:t>
            </a:r>
          </a:p>
          <a:p>
            <a:r>
              <a:rPr lang="ru-R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Тррак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-та-</a:t>
            </a:r>
            <a:r>
              <a:rPr lang="ru-R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таррр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! - он кричит.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26212" y="329190"/>
            <a:ext cx="4649713" cy="619961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746799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764704"/>
            <a:ext cx="4279404" cy="57058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076056" y="2274838"/>
            <a:ext cx="352839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Я сегодня рулевой,</a:t>
            </a:r>
          </a:p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У меня машинок рой.</a:t>
            </a:r>
          </a:p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По паласу их катаю </a:t>
            </a: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В гости маму зазываю.</a:t>
            </a:r>
          </a:p>
        </p:txBody>
      </p:sp>
    </p:spTree>
    <p:extLst>
      <p:ext uri="{BB962C8B-B14F-4D97-AF65-F5344CB8AC3E}">
        <p14:creationId xmlns:p14="http://schemas.microsoft.com/office/powerpoint/2010/main" xmlns="" val="4291210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24396" y="439768"/>
            <a:ext cx="4428492" cy="59784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196635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8575" y="630957"/>
            <a:ext cx="4197065" cy="559608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45640" y="630957"/>
            <a:ext cx="4197065" cy="559608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02917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8441" y="548680"/>
            <a:ext cx="4103559" cy="54714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644008" y="766732"/>
            <a:ext cx="4176464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Для милого зайки и куколки Кати</a:t>
            </a:r>
          </a:p>
          <a:p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Есть рядом со мною местечко в кровати</a:t>
            </a:r>
          </a:p>
          <a:p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Они мне, как детки я их берегу</a:t>
            </a:r>
          </a:p>
          <a:p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А если их нет, то заснуть не могу.</a:t>
            </a:r>
          </a:p>
          <a:p>
            <a:endParaRPr lang="ru-R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Без крошек родных не прожить мне и дня</a:t>
            </a:r>
          </a:p>
          <a:p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Всё думаю, как там они без меня</a:t>
            </a:r>
          </a:p>
          <a:p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Наверное плачут, ждут маму свою</a:t>
            </a:r>
          </a:p>
          <a:p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Чтоб спела им песенку </a:t>
            </a:r>
            <a:r>
              <a:rPr lang="ru-R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БАю-БаЮ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xmlns="" val="994020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2489"/>
          <a:stretch/>
        </p:blipFill>
        <p:spPr bwMode="auto">
          <a:xfrm>
            <a:off x="4716016" y="309284"/>
            <a:ext cx="3613738" cy="62394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2611"/>
          <a:stretch/>
        </p:blipFill>
        <p:spPr bwMode="auto">
          <a:xfrm>
            <a:off x="731492" y="258390"/>
            <a:ext cx="3728801" cy="619494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404213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476672"/>
            <a:ext cx="4263684" cy="56849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860032" y="1056970"/>
            <a:ext cx="396044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Жил пушистый кот под крышей.</a:t>
            </a:r>
          </a:p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Как его любили мыши!</a:t>
            </a:r>
          </a:p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Тех мышей не кушал кот,</a:t>
            </a:r>
          </a:p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А совсем наоборот.</a:t>
            </a:r>
          </a:p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Никогда их не гонял,</a:t>
            </a:r>
          </a:p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Лишь всегда спокойно спал.</a:t>
            </a:r>
          </a:p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И для них был, как подушка.</a:t>
            </a:r>
          </a:p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Дело в том, что кот – игрушка.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96067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s://ds05.infourok.ru/uploads/ex/011f/0008c736-c6f5cbe5/hello_html_859c39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71472" y="357166"/>
            <a:ext cx="7929618" cy="6143668"/>
          </a:xfrm>
        </p:spPr>
        <p:txBody>
          <a:bodyPr>
            <a:normAutofit fontScale="92500"/>
          </a:bodyPr>
          <a:lstStyle/>
          <a:p>
            <a:pPr algn="ctr">
              <a:buNone/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	</a:t>
            </a:r>
            <a:r>
              <a:rPr lang="ru-RU" sz="3800" b="1" dirty="0" smtClean="0">
                <a:latin typeface="Arial" pitchFamily="34" charset="0"/>
                <a:cs typeface="Arial" pitchFamily="34" charset="0"/>
              </a:rPr>
              <a:t>Что малыши любят делать больше всего?</a:t>
            </a:r>
          </a:p>
          <a:p>
            <a:pPr>
              <a:buNone/>
            </a:pPr>
            <a:r>
              <a:rPr lang="ru-RU" sz="3800" dirty="0" smtClean="0">
                <a:latin typeface="Arial" pitchFamily="34" charset="0"/>
                <a:cs typeface="Arial" pitchFamily="34" charset="0"/>
              </a:rPr>
              <a:t>Ну конечно же, играть с любимыми игрушками - мишками, зайцами, юлой, мячиком.</a:t>
            </a:r>
          </a:p>
          <a:p>
            <a:pPr algn="ctr">
              <a:buNone/>
            </a:pPr>
            <a:r>
              <a:rPr lang="ru-RU" sz="3800" b="1" dirty="0" smtClean="0">
                <a:latin typeface="Arial" pitchFamily="34" charset="0"/>
                <a:cs typeface="Arial" pitchFamily="34" charset="0"/>
              </a:rPr>
              <a:t>	</a:t>
            </a:r>
            <a:r>
              <a:rPr lang="ru-RU" sz="42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Уважаемые родители, бабушки и дедушки!</a:t>
            </a:r>
          </a:p>
          <a:p>
            <a:pPr algn="ctr">
              <a:buNone/>
            </a:pPr>
            <a:r>
              <a:rPr lang="ru-RU" sz="42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Приглашаем вас на фотовыставку «Я и моя любимая игрушка».</a:t>
            </a:r>
            <a:endParaRPr lang="ru-RU" sz="42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45044" y="441605"/>
            <a:ext cx="4464496" cy="597479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475177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9333" y="720080"/>
            <a:ext cx="4063380" cy="54178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716016" y="2090172"/>
            <a:ext cx="410445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Так игрушки наигрались</a:t>
            </a:r>
          </a:p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И почти не поломались..!</a:t>
            </a:r>
          </a:p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Отнесу теперь обратно -</a:t>
            </a:r>
          </a:p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В уголочек аккуратно</a:t>
            </a:r>
          </a:p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Все поставлю до одной...</a:t>
            </a:r>
          </a:p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Куклу лишь возьму с собой.</a:t>
            </a:r>
          </a:p>
        </p:txBody>
      </p:sp>
    </p:spTree>
    <p:extLst>
      <p:ext uri="{BB962C8B-B14F-4D97-AF65-F5344CB8AC3E}">
        <p14:creationId xmlns:p14="http://schemas.microsoft.com/office/powerpoint/2010/main" xmlns="" val="2782609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94019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5" y="550671"/>
            <a:ext cx="4176465" cy="55686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662264" y="1988840"/>
            <a:ext cx="415820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Мягкая игрушка,</a:t>
            </a:r>
          </a:p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Мягкая такая —</a:t>
            </a:r>
          </a:p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То она игрушка,</a:t>
            </a:r>
          </a:p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То она подушка,</a:t>
            </a:r>
          </a:p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Вместе с ней играю,</a:t>
            </a:r>
          </a:p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С ней сладко засыпаю.</a:t>
            </a:r>
          </a:p>
        </p:txBody>
      </p:sp>
    </p:spTree>
    <p:extLst>
      <p:ext uri="{BB962C8B-B14F-4D97-AF65-F5344CB8AC3E}">
        <p14:creationId xmlns:p14="http://schemas.microsoft.com/office/powerpoint/2010/main" xmlns="" val="1286476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2765"/>
          <a:stretch/>
        </p:blipFill>
        <p:spPr bwMode="auto">
          <a:xfrm>
            <a:off x="611560" y="650032"/>
            <a:ext cx="3827365" cy="58498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7126"/>
          <a:stretch/>
        </p:blipFill>
        <p:spPr bwMode="auto">
          <a:xfrm>
            <a:off x="4438925" y="639091"/>
            <a:ext cx="4079585" cy="58568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12906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1333231"/>
            <a:ext cx="3960440" cy="528058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275856" y="456068"/>
            <a:ext cx="5729284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 днем защиты детей!!!</a:t>
            </a:r>
            <a:endParaRPr lang="ru-RU" sz="5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241761"/>
            <a:ext cx="3096344" cy="412845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725902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427984" y="1268760"/>
            <a:ext cx="4248472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 smtClean="0"/>
          </a:p>
          <a:p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Заяц 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с куколкой играл -</a:t>
            </a:r>
          </a:p>
          <a:p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Платье куклы разорвал.</a:t>
            </a:r>
          </a:p>
          <a:p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Взял потом себе машину -</a:t>
            </a:r>
          </a:p>
          <a:p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Разобрал наполовину.</a:t>
            </a:r>
          </a:p>
          <a:p>
            <a:endParaRPr lang="ru-R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Мячик маленький нашёл -</a:t>
            </a:r>
          </a:p>
          <a:p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Этот мячик проколол.</a:t>
            </a:r>
          </a:p>
          <a:p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А когда Конструктор взял -</a:t>
            </a:r>
          </a:p>
          <a:p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Все детали растерял!</a:t>
            </a:r>
          </a:p>
          <a:p>
            <a:endParaRPr lang="ru-R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Чем играть теперь другим?</a:t>
            </a:r>
          </a:p>
          <a:p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Нет, не надо быть таким!</a:t>
            </a:r>
          </a:p>
          <a:p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Вы игрушки берегите</a:t>
            </a:r>
          </a:p>
          <a:p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И заботливо храните.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786656" y="836711"/>
            <a:ext cx="4889800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Берегите игрушки!!!</a:t>
            </a:r>
            <a:endParaRPr lang="ru-RU" sz="36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86133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https://avatars.mds.yandex.net/get-pdb/1369813/da758698-d731-4438-bf31-db2bcb18eeb4/s1200?webp=fals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1500166" y="1000108"/>
            <a:ext cx="300039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atin typeface="Arial" pitchFamily="34" charset="0"/>
                <a:cs typeface="Arial" pitchFamily="34" charset="0"/>
              </a:rPr>
              <a:t>«Мои игрушки»</a:t>
            </a:r>
          </a:p>
          <a:p>
            <a:r>
              <a:rPr lang="ru-RU" sz="2000" dirty="0" smtClean="0">
                <a:latin typeface="Arial" pitchFamily="34" charset="0"/>
                <a:cs typeface="Arial" pitchFamily="34" charset="0"/>
              </a:rPr>
              <a:t>Хороши у нас игрушки:</a:t>
            </a:r>
          </a:p>
          <a:p>
            <a:r>
              <a:rPr lang="ru-RU" sz="2000" dirty="0" smtClean="0">
                <a:latin typeface="Arial" pitchFamily="34" charset="0"/>
                <a:cs typeface="Arial" pitchFamily="34" charset="0"/>
              </a:rPr>
              <a:t>Куклы, мишки и хлопушки,</a:t>
            </a:r>
          </a:p>
          <a:p>
            <a:r>
              <a:rPr lang="ru-RU" sz="2000" dirty="0" smtClean="0">
                <a:latin typeface="Arial" pitchFamily="34" charset="0"/>
                <a:cs typeface="Arial" pitchFamily="34" charset="0"/>
              </a:rPr>
              <a:t>С ними весело играть </a:t>
            </a:r>
          </a:p>
          <a:p>
            <a:r>
              <a:rPr lang="ru-RU" sz="2000" dirty="0" smtClean="0">
                <a:latin typeface="Arial" pitchFamily="34" charset="0"/>
                <a:cs typeface="Arial" pitchFamily="34" charset="0"/>
              </a:rPr>
              <a:t>Но не надо забывать:</a:t>
            </a:r>
          </a:p>
          <a:p>
            <a:r>
              <a:rPr lang="ru-RU" sz="2000" dirty="0" smtClean="0">
                <a:latin typeface="Arial" pitchFamily="34" charset="0"/>
                <a:cs typeface="Arial" pitchFamily="34" charset="0"/>
              </a:rPr>
              <a:t>Игрушки –не люди,</a:t>
            </a:r>
          </a:p>
          <a:p>
            <a:r>
              <a:rPr lang="ru-RU" sz="2000" dirty="0" smtClean="0">
                <a:latin typeface="Arial" pitchFamily="34" charset="0"/>
                <a:cs typeface="Arial" pitchFamily="34" charset="0"/>
              </a:rPr>
              <a:t>Но все понимают</a:t>
            </a:r>
            <a:endParaRPr lang="ru-RU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715008" y="2571744"/>
            <a:ext cx="285752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atin typeface="Arial" pitchFamily="34" charset="0"/>
                <a:cs typeface="Arial" pitchFamily="34" charset="0"/>
              </a:rPr>
              <a:t>И очень не любят,</a:t>
            </a:r>
          </a:p>
          <a:p>
            <a:r>
              <a:rPr lang="ru-RU" sz="2000" dirty="0" smtClean="0">
                <a:latin typeface="Arial" pitchFamily="34" charset="0"/>
                <a:cs typeface="Arial" pitchFamily="34" charset="0"/>
              </a:rPr>
              <a:t>Когда их ломают.</a:t>
            </a:r>
          </a:p>
          <a:p>
            <a:r>
              <a:rPr lang="ru-RU" sz="2000" dirty="0" smtClean="0">
                <a:latin typeface="Arial" pitchFamily="34" charset="0"/>
                <a:cs typeface="Arial" pitchFamily="34" charset="0"/>
              </a:rPr>
              <a:t>Пусть игрушки дружат с нами,</a:t>
            </a:r>
          </a:p>
          <a:p>
            <a:r>
              <a:rPr lang="ru-RU" sz="2000" dirty="0" smtClean="0">
                <a:latin typeface="Arial" pitchFamily="34" charset="0"/>
                <a:cs typeface="Arial" pitchFamily="34" charset="0"/>
              </a:rPr>
              <a:t>Обижать мы их не станем, </a:t>
            </a:r>
          </a:p>
          <a:p>
            <a:r>
              <a:rPr lang="ru-RU" sz="2000" dirty="0" smtClean="0">
                <a:latin typeface="Arial" pitchFamily="34" charset="0"/>
                <a:cs typeface="Arial" pitchFamily="34" charset="0"/>
              </a:rPr>
              <a:t>Поиграем и потом</a:t>
            </a:r>
          </a:p>
          <a:p>
            <a:r>
              <a:rPr lang="ru-RU" sz="2000" dirty="0" smtClean="0">
                <a:latin typeface="Arial" pitchFamily="34" charset="0"/>
                <a:cs typeface="Arial" pitchFamily="34" charset="0"/>
              </a:rPr>
              <a:t>Всё на место уберем.</a:t>
            </a:r>
            <a:endParaRPr lang="ru-RU" sz="20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3568" y="599734"/>
            <a:ext cx="4120172" cy="549356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004048" y="599734"/>
            <a:ext cx="3528392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У собачки плюшевой</a:t>
            </a:r>
          </a:p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Чёрный носик сплющенный</a:t>
            </a:r>
          </a:p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И глаза овальные</a:t>
            </a:r>
          </a:p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У неё печальные.</a:t>
            </a:r>
          </a:p>
          <a:p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Пёс игрушечный, но лает,</a:t>
            </a:r>
          </a:p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Даже хвостиком виляет.</a:t>
            </a:r>
          </a:p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Положу его в кровать,</a:t>
            </a:r>
          </a:p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С ним спокойно буду спать.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5587" y="620688"/>
            <a:ext cx="3991510" cy="53285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60837" y="1461318"/>
            <a:ext cx="4579493" cy="364733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388109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2626" y="756084"/>
            <a:ext cx="4009374" cy="53458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884471" y="756084"/>
            <a:ext cx="3888432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Если 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новую игрушку:</a:t>
            </a:r>
          </a:p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Куклу, трактор или хрюшку-</a:t>
            </a:r>
          </a:p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Ту, что вы давно просили</a:t>
            </a:r>
          </a:p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Наконец-то получили,</a:t>
            </a:r>
          </a:p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То согласна, с нею, братцы,</a:t>
            </a:r>
          </a:p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Даже на ночь не расстаться!</a:t>
            </a:r>
          </a:p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Долгожданную игрушку</a:t>
            </a:r>
          </a:p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Положите под подушку</a:t>
            </a:r>
          </a:p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И тогда во сне опять</a:t>
            </a:r>
          </a:p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Можно будет поиграть!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68023" y="404664"/>
            <a:ext cx="4407954" cy="58772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88140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377196"/>
            <a:ext cx="4577705" cy="610360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076055" y="1340768"/>
            <a:ext cx="3744417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У меня игрушек много,</a:t>
            </a:r>
          </a:p>
          <a:p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Даже всех не перечесть.</a:t>
            </a:r>
          </a:p>
          <a:p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Есть и зайка - недотрога,</a:t>
            </a:r>
          </a:p>
          <a:p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Крокодил зеленый есть.</a:t>
            </a:r>
          </a:p>
          <a:p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Есть собачка, волк и мышка,</a:t>
            </a:r>
          </a:p>
          <a:p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Попугай и тот живет,</a:t>
            </a:r>
          </a:p>
          <a:p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На лиане спит мартышка,</a:t>
            </a:r>
          </a:p>
          <a:p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Слоник плюшевый поет.</a:t>
            </a:r>
          </a:p>
          <a:p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Все живут игрушки дружно,</a:t>
            </a:r>
          </a:p>
          <a:p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Обижать не смеют их.</a:t>
            </a:r>
          </a:p>
          <a:p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Мне друзей других не нужно,</a:t>
            </a:r>
          </a:p>
          <a:p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Лучше нет зверей моих.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844" b="5042"/>
          <a:stretch/>
        </p:blipFill>
        <p:spPr bwMode="auto">
          <a:xfrm>
            <a:off x="395535" y="676315"/>
            <a:ext cx="4005513" cy="550302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01018" y="660260"/>
            <a:ext cx="4153109" cy="553747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98171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227</TotalTime>
  <Words>580</Words>
  <Application>Microsoft Office PowerPoint</Application>
  <PresentationFormat>Экран (4:3)</PresentationFormat>
  <Paragraphs>126</Paragraphs>
  <Slides>25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6" baseType="lpstr">
      <vt:lpstr>Тема Office</vt:lpstr>
      <vt:lpstr>Фотовыставка «Я и моя любимая игрушка»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Фото выставка «Я и моя любимая игрушка»</dc:title>
  <dc:creator>Детский сад №3</dc:creator>
  <cp:lastModifiedBy>Буева</cp:lastModifiedBy>
  <cp:revision>19</cp:revision>
  <dcterms:created xsi:type="dcterms:W3CDTF">2020-05-29T10:32:02Z</dcterms:created>
  <dcterms:modified xsi:type="dcterms:W3CDTF">2020-06-02T07:47:31Z</dcterms:modified>
</cp:coreProperties>
</file>