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4" r:id="rId6"/>
    <p:sldId id="259" r:id="rId7"/>
    <p:sldId id="268" r:id="rId8"/>
    <p:sldId id="261" r:id="rId9"/>
    <p:sldId id="267" r:id="rId10"/>
    <p:sldId id="262" r:id="rId11"/>
    <p:sldId id="271" r:id="rId12"/>
    <p:sldId id="263" r:id="rId13"/>
    <p:sldId id="270" r:id="rId14"/>
    <p:sldId id="269" r:id="rId15"/>
    <p:sldId id="272" r:id="rId16"/>
    <p:sldId id="280" r:id="rId17"/>
    <p:sldId id="273" r:id="rId18"/>
    <p:sldId id="266" r:id="rId19"/>
    <p:sldId id="274" r:id="rId20"/>
    <p:sldId id="279" r:id="rId21"/>
    <p:sldId id="276" r:id="rId22"/>
    <p:sldId id="275" r:id="rId23"/>
    <p:sldId id="265" r:id="rId24"/>
    <p:sldId id="277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gifok.net/images/2015/10/29/Childrens_Frames_1_1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857364"/>
            <a:ext cx="7715272" cy="2000264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Фотовыставка «Я и моя любимая игрушка»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4357694"/>
            <a:ext cx="5214942" cy="18573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Подготовили: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воспитатели 2 младшей группы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Кузнецова А.А.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Фетисова Ж.Ю.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57356" y="214290"/>
            <a:ext cx="6500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Муниципальное казенное дошкольное образовательное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учреждение</a:t>
            </a: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«Детский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сад №3 п.Теплое»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Мария Хасина - Мир детям_(Audio-VK4.ru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95536" y="21429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5863"/>
            <a:ext cx="4267002" cy="5946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764704"/>
            <a:ext cx="34563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Жил пушистый кот под крышей.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Как его любили мыши!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Тех мышей не кушал кот,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 совсем наоборот.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Никогда их не гонял,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Лишь всегда спокойно спал.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для них был, как подушка.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Дело в том, что кот – игрушка.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7649" y="368660"/>
            <a:ext cx="4590510" cy="6120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106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947" y="620688"/>
            <a:ext cx="4089053" cy="5452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16016" y="1196752"/>
            <a:ext cx="396044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Вот пятая картинка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 пятая машинка!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Трактор называется,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Крутится, катается: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Вперед-назад, вперед-назад,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Вот так, вот так, вот так, вот так.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Развернулся трактор вдруг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 объехал целый круг.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Сзади он прицеп везет,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 ним на горку заползет!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Трактор громко тарахтит,</a:t>
            </a:r>
          </a:p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Тррак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-та-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таррр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! - он кричит.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6212" y="329190"/>
            <a:ext cx="4649713" cy="6199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4679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4279404" cy="5705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2274838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Я сегодня рулевой,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 меня машинок рой.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 паласу их катаю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гости маму зазываю.</a:t>
            </a:r>
          </a:p>
        </p:txBody>
      </p:sp>
    </p:spTree>
    <p:extLst>
      <p:ext uri="{BB962C8B-B14F-4D97-AF65-F5344CB8AC3E}">
        <p14:creationId xmlns:p14="http://schemas.microsoft.com/office/powerpoint/2010/main" xmlns="" val="429121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4396" y="439768"/>
            <a:ext cx="4428492" cy="5978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9663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575" y="630957"/>
            <a:ext cx="4197065" cy="5596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5640" y="630957"/>
            <a:ext cx="4197065" cy="5596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91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441" y="548680"/>
            <a:ext cx="4103559" cy="5471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44008" y="766732"/>
            <a:ext cx="41764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Для милого зайки и куколки Кати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Есть рядом со мною местечко в кровати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Они мне, как детки я их берегу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если их нет, то заснуть не могу.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 крошек родных не прожить мне и дня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Всё думаю, как там они без меня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Наверное плачут, ждут маму свою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Чтоб спела им песенку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БАю-БаЮ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9940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489"/>
          <a:stretch/>
        </p:blipFill>
        <p:spPr bwMode="auto">
          <a:xfrm>
            <a:off x="4716016" y="309284"/>
            <a:ext cx="3613738" cy="6239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11"/>
          <a:stretch/>
        </p:blipFill>
        <p:spPr bwMode="auto">
          <a:xfrm>
            <a:off x="731492" y="258390"/>
            <a:ext cx="3728801" cy="6194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0421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263684" cy="5684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1056970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Жил пушистый кот под крышей.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Как его любили мыши!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Тех мышей не кушал кот,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 совсем наоборот.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Никогда их не гонял,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Лишь всегда спокойно спал.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для них был, как подушка.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Дело в том, что кот – игрушка.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06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5.infourok.ru/uploads/ex/011f/0008c736-c6f5cbe5/hello_html_859c3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57166"/>
            <a:ext cx="7929618" cy="614366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Что малыши любят делать больше всего?</a:t>
            </a:r>
          </a:p>
          <a:p>
            <a:pPr>
              <a:buNone/>
            </a:pPr>
            <a:r>
              <a:rPr lang="ru-RU" sz="3800" dirty="0" smtClean="0">
                <a:latin typeface="Arial" pitchFamily="34" charset="0"/>
                <a:cs typeface="Arial" pitchFamily="34" charset="0"/>
              </a:rPr>
              <a:t>Ну конечно же, играть с любимыми игрушками - мишками, зайцами, юлой, мячиком.</a:t>
            </a:r>
          </a:p>
          <a:p>
            <a:pPr algn="ctr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4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Уважаемые родители, бабушки и дедушки!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Приглашаем вас на фотовыставку «Я и моя любимая игрушка».</a:t>
            </a:r>
            <a:endParaRPr lang="ru-RU" sz="4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5044" y="441605"/>
            <a:ext cx="4464496" cy="5974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7517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333" y="720080"/>
            <a:ext cx="4063380" cy="541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2090172"/>
            <a:ext cx="41044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Так игрушки наигрались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почти не поломались..!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Отнесу теперь обратно -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уголочек аккуратно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Все поставлю до одной...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Куклу лишь возьму с собой.</a:t>
            </a:r>
          </a:p>
        </p:txBody>
      </p:sp>
    </p:spTree>
    <p:extLst>
      <p:ext uri="{BB962C8B-B14F-4D97-AF65-F5344CB8AC3E}">
        <p14:creationId xmlns:p14="http://schemas.microsoft.com/office/powerpoint/2010/main" xmlns="" val="27826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401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550671"/>
            <a:ext cx="4176465" cy="5568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62264" y="1988840"/>
            <a:ext cx="4158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Мягкая игрушка,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Мягкая такая —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 она игрушка,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 она подушка,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Вместе с ней играю,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ней сладко засыпаю.</a:t>
            </a:r>
          </a:p>
        </p:txBody>
      </p:sp>
    </p:spTree>
    <p:extLst>
      <p:ext uri="{BB962C8B-B14F-4D97-AF65-F5344CB8AC3E}">
        <p14:creationId xmlns:p14="http://schemas.microsoft.com/office/powerpoint/2010/main" xmlns="" val="128647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765"/>
          <a:stretch/>
        </p:blipFill>
        <p:spPr bwMode="auto">
          <a:xfrm>
            <a:off x="611560" y="650032"/>
            <a:ext cx="3827365" cy="5849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126"/>
          <a:stretch/>
        </p:blipFill>
        <p:spPr bwMode="auto">
          <a:xfrm>
            <a:off x="4438925" y="639091"/>
            <a:ext cx="4079585" cy="5856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29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33231"/>
            <a:ext cx="3960440" cy="5280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456068"/>
            <a:ext cx="57292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днем защиты детей!!!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41761"/>
            <a:ext cx="3096344" cy="4128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2590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1268760"/>
            <a:ext cx="424847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Заяц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 куколкой играл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Платье куклы разорвал.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Взял потом себе машину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Разобрал наполовину.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Мячик маленький нашёл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Этот мячик проколол.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когда Конструктор взял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Все детали растерял!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Чем играть теперь другим?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Нет, не надо быть таким!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Вы игрушки берегите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 заботливо храните.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656" y="836711"/>
            <a:ext cx="48898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Берегите игрушки!!!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613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avatars.mds.yandex.net/get-pdb/1369813/da758698-d731-4438-bf31-db2bcb18eeb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500166" y="1000108"/>
            <a:ext cx="30003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«Мои игрушки»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Хороши у нас игрушки: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Куклы, мишки и хлопушки,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С ними весело играть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Но не надо забывать: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Игрушки –не люди,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Но все понимают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8" y="2571744"/>
            <a:ext cx="2857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И очень не любят,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Когда их ломают.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Пусть игрушки дружат с нами,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Обижать мы их не станем,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Поиграем и потом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Всё на место уберем.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599734"/>
            <a:ext cx="4120172" cy="5493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599734"/>
            <a:ext cx="35283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 собачки плюшевой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Чёрный носик сплющенный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глаза овальные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 неё печальные.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Пёс игрушечный, но лает,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Даже хвостиком виляет.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Положу его в кровать,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ним спокойно буду спать.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587" y="620688"/>
            <a:ext cx="3991510" cy="5328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0837" y="1461318"/>
            <a:ext cx="4579493" cy="3647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881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626" y="756084"/>
            <a:ext cx="4009374" cy="5345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84471" y="756084"/>
            <a:ext cx="38884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новую игрушку: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Куклу, трактор или хрюшку-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Ту, что вы давно просили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Наконец-то получили,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 согласна, с нею, братцы,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Даже на ночь не расстаться!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Долгожданную игрушку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Положите под подушку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тогда во сне опять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Можно будет поиграть!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8023" y="404664"/>
            <a:ext cx="4407954" cy="5877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14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7196"/>
            <a:ext cx="4577705" cy="61036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76055" y="1340768"/>
            <a:ext cx="374441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 меня игрушек много,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Даже всех не перечесть.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Есть и зайка - недотрога,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Крокодил зеленый есть.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Есть собачка, волк и мышка,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Попугай и тот живет,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лиане спит мартышка,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Слоник плюшевый поет.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Все живут игрушки дружно,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Обижать не смеют их.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Мне друзей других не нужно,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Лучше нет зверей моих.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44" b="5042"/>
          <a:stretch/>
        </p:blipFill>
        <p:spPr bwMode="auto">
          <a:xfrm>
            <a:off x="395535" y="676315"/>
            <a:ext cx="4005513" cy="5503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1018" y="660260"/>
            <a:ext cx="4153109" cy="5537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17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580</Words>
  <Application>Microsoft Office PowerPoint</Application>
  <PresentationFormat>Экран (4:3)</PresentationFormat>
  <Paragraphs>126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Фотовыставка «Я и моя любимая игрушка»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выставка «Я и моя любимая игрушка»</dc:title>
  <dc:creator>Детский сад №3</dc:creator>
  <cp:lastModifiedBy>Буева</cp:lastModifiedBy>
  <cp:revision>19</cp:revision>
  <dcterms:created xsi:type="dcterms:W3CDTF">2020-05-29T10:32:02Z</dcterms:created>
  <dcterms:modified xsi:type="dcterms:W3CDTF">2020-06-02T07:47:31Z</dcterms:modified>
</cp:coreProperties>
</file>