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D52D-BC8D-43FF-8FD2-B8724331F7B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3A5-4EA9-4447-B672-C53BB0CCF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D52D-BC8D-43FF-8FD2-B8724331F7B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3A5-4EA9-4447-B672-C53BB0CCF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D52D-BC8D-43FF-8FD2-B8724331F7B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3A5-4EA9-4447-B672-C53BB0CCF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D52D-BC8D-43FF-8FD2-B8724331F7B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3A5-4EA9-4447-B672-C53BB0CCF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D52D-BC8D-43FF-8FD2-B8724331F7B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3A5-4EA9-4447-B672-C53BB0CCF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D52D-BC8D-43FF-8FD2-B8724331F7B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3A5-4EA9-4447-B672-C53BB0CCF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D52D-BC8D-43FF-8FD2-B8724331F7B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3A5-4EA9-4447-B672-C53BB0CCF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D52D-BC8D-43FF-8FD2-B8724331F7B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3A5-4EA9-4447-B672-C53BB0CCF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D52D-BC8D-43FF-8FD2-B8724331F7B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3A5-4EA9-4447-B672-C53BB0CCF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D52D-BC8D-43FF-8FD2-B8724331F7B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3A5-4EA9-4447-B672-C53BB0CCF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D52D-BC8D-43FF-8FD2-B8724331F7B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82B3A5-4EA9-4447-B672-C53BB0CCFB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7BD52D-BC8D-43FF-8FD2-B8724331F7B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82B3A5-4EA9-4447-B672-C53BB0CCFB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71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МКДОУ «Детский сад №3 п. Теплое»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Влияние занятий физической культурой на свежем воздухе для детей 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(Консультация для родителей)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4429132"/>
            <a:ext cx="7854696" cy="20002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Подготовил:</a:t>
            </a:r>
            <a:endParaRPr lang="ru-RU" sz="1800" dirty="0" smtClean="0"/>
          </a:p>
          <a:p>
            <a:r>
              <a:rPr lang="ru-RU" sz="1800" dirty="0" smtClean="0"/>
              <a:t>инструктор по ФК</a:t>
            </a:r>
          </a:p>
          <a:p>
            <a:r>
              <a:rPr lang="ru-RU" sz="1800" dirty="0" smtClean="0"/>
              <a:t>Евстратова О. С.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1059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Физическая культура очень полезна для здоровья, ведь движение – это жизнь. Физкультурные занятия развивают интерес и потребность  к выполнению физических упражнений. </a:t>
            </a:r>
            <a:br>
              <a:rPr lang="ru-RU" sz="2000" dirty="0" smtClean="0"/>
            </a:br>
            <a:r>
              <a:rPr lang="ru-RU" sz="2000" dirty="0" smtClean="0"/>
              <a:t>       Физкультурные занятия проводятся не только в спортивном зале, но и  вне помещения. Особое значение имеют занятия физкультурой на свежем воздухе. Во время занятий, проводимых на воздухе, решаются задачи  закаливания,  развития физических качеств, повышаются защитные функции организма.</a:t>
            </a:r>
            <a:br>
              <a:rPr lang="ru-RU" sz="2000" dirty="0" smtClean="0"/>
            </a:br>
            <a:r>
              <a:rPr lang="ru-RU" sz="2000" dirty="0" smtClean="0"/>
              <a:t>         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8241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skorka55.ru/wp-content/uploads/2018/07/IMG_20180718_105246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00438"/>
            <a:ext cx="5517710" cy="2828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105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Важное место в укреплении здоровья занимают естественные факторы природы – солнце, воздух и вода, которые при правильном использовании укрепляют здоровье, закаляют организм ребенка. Под влиянием свежего воздуха, в котором содержится большое количество кислорода, улучшаются процессы пищеварения, работы дыхательной системы.</a:t>
            </a:r>
            <a:br>
              <a:rPr lang="ru-RU" sz="1800" dirty="0" smtClean="0"/>
            </a:br>
            <a:r>
              <a:rPr lang="ru-RU" sz="1800" dirty="0" smtClean="0"/>
              <a:t>      Солнечные лучи способствуют выработке витамина Д, который необходим для усвоения кальция, составляющего </a:t>
            </a:r>
            <a:r>
              <a:rPr lang="ru-RU" sz="1800" smtClean="0"/>
              <a:t>основу роста, </a:t>
            </a:r>
            <a:r>
              <a:rPr lang="ru-RU" sz="1800" dirty="0" smtClean="0"/>
              <a:t>укрепления зубов и костей.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1099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dou8.bip31.ru/wp-content/uploads/2019/11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807231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praleska-red.by/wp-content/uploads/2017/06/igry-dlya-detey-v-turistskom-pohode-62455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4289539" cy="2171692"/>
          </a:xfrm>
          <a:prstGeom prst="rect">
            <a:avLst/>
          </a:prstGeom>
          <a:noFill/>
        </p:spPr>
      </p:pic>
      <p:pic>
        <p:nvPicPr>
          <p:cNvPr id="16388" name="Picture 4" descr="https://velochehol.ru/upload/medialibrary/f2e/f2e1c87b1d2529c7ec301daa6e04d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000" y="2428869"/>
            <a:ext cx="3205185" cy="2143140"/>
          </a:xfrm>
          <a:prstGeom prst="rect">
            <a:avLst/>
          </a:prstGeom>
          <a:noFill/>
        </p:spPr>
      </p:pic>
      <p:pic>
        <p:nvPicPr>
          <p:cNvPr id="16386" name="Picture 2" descr="http://nachild.com/wp-content/uploads/2016/12/123-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071942"/>
            <a:ext cx="3133725" cy="2352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Активный отдых детей на свежем воздухе – необходимое условие для развития ребенка, важный элемент в режиме его дня, средство закаливания. </a:t>
            </a:r>
            <a:br>
              <a:rPr lang="ru-RU" sz="1800" dirty="0" smtClean="0"/>
            </a:br>
            <a:r>
              <a:rPr lang="ru-RU" sz="1800" dirty="0" smtClean="0"/>
              <a:t>        Закаливание воздухом – это наиболее доступная процедура. Закаляться можно во время прогулок, походов, катания на велосипеде, выполнении любых гимнастических упражнений и спортивных игр.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3242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    Современные исследования доказывают, что занятия физической культурой на свежем воздухе увеличивают активность занимающегося, улучшают настроение, заряжают энергией, увеличивают работоспособность, повышают аппетит.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mg-fotki.yandex.ru/get/212758/99409341.2b/0_c1e11_b6277604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4181475" cy="2952744"/>
          </a:xfrm>
          <a:prstGeom prst="rect">
            <a:avLst/>
          </a:prstGeom>
          <a:noFill/>
        </p:spPr>
      </p:pic>
      <p:pic>
        <p:nvPicPr>
          <p:cNvPr id="17412" name="Picture 4" descr="https://dytpsyholog.files.wordpress.com/2015/05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71678"/>
            <a:ext cx="3753152" cy="2419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Будьте здоровы!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mg1.labirint.ru/books/261974/scrn_big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00240"/>
            <a:ext cx="6572296" cy="4303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148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МКДОУ «Детский сад №3 п. Теплое»      Влияние занятий физической культурой на свежем воздухе для детей  (Консультация для родителей)</vt:lpstr>
      <vt:lpstr>      Физическая культура очень полезна для здоровья, ведь движение – это жизнь. Физкультурные занятия развивают интерес и потребность  к выполнению физических упражнений.         Физкультурные занятия проводятся не только в спортивном зале, но и  вне помещения. Особое значение имеют занятия физкультурой на свежем воздухе. Во время занятий, проводимых на воздухе, решаются задачи  закаливания,  развития физических качеств, повышаются защитные функции организма.          </vt:lpstr>
      <vt:lpstr>     Важное место в укреплении здоровья занимают естественные факторы природы – солнце, воздух и вода, которые при правильном использовании укрепляют здоровье, закаляют организм ребенка. Под влиянием свежего воздуха, в котором содержится большое количество кислорода, улучшаются процессы пищеварения, работы дыхательной системы.       Солнечные лучи способствуют выработке витамина Д, который необходим для усвоения кальция, составляющего основу роста, укрепления зубов и костей.</vt:lpstr>
      <vt:lpstr>       Активный отдых детей на свежем воздухе – необходимое условие для развития ребенка, важный элемент в режиме его дня, средство закаливания.          Закаливание воздухом – это наиболее доступная процедура. Закаляться можно во время прогулок, походов, катания на велосипеде, выполнении любых гимнастических упражнений и спортивных игр.</vt:lpstr>
      <vt:lpstr>      Современные исследования доказывают, что занятия физической культурой на свежем воздухе увеличивают активность занимающегося, улучшают настроение, заряжают энергией, увеличивают работоспособность, повышают аппетит.</vt:lpstr>
      <vt:lpstr>Будьте здоровы!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«Детский сад №3 п. Теплое»      Влияние занятий физической культурой на свежем воздухе для детей  (Консультация для родителей)</dc:title>
  <dc:creator>дс 3-1</dc:creator>
  <cp:lastModifiedBy>Буева</cp:lastModifiedBy>
  <cp:revision>9</cp:revision>
  <dcterms:created xsi:type="dcterms:W3CDTF">2020-06-02T19:01:50Z</dcterms:created>
  <dcterms:modified xsi:type="dcterms:W3CDTF">2020-06-03T10:48:23Z</dcterms:modified>
</cp:coreProperties>
</file>