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D2721A-B0DA-4F20-A200-779D434FAA90}" type="datetimeFigureOut">
              <a:rPr lang="ru-RU" smtClean="0"/>
              <a:pPr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3D4BD2-D1B6-40CF-9BDC-96CDAE6B2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49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«Мои друзья-насекомые»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№1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450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п.Теплое»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по интересам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«Росинка»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17188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для всей семьи – смотри какую большую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личинку 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раздобыли! Им её надолго хватит!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805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9604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0767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 очень трудолюбивые, целыми днями они трудятся: чинят свой муравейник,</a:t>
            </a:r>
          </a:p>
        </p:txBody>
      </p:sp>
      <p:pic>
        <p:nvPicPr>
          <p:cNvPr id="5" name="Объект 4" descr="C:\Users\Галина\Downloads\Картинка-муравейника-для-детей-011-600x419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556792"/>
            <a:ext cx="3852540" cy="345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1497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196752"/>
            <a:ext cx="3419856" cy="4609688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лужайкой Похлопочет над цветком - Он поделится медком (пчела)</a:t>
            </a:r>
          </a:p>
          <a:p>
            <a:endParaRPr lang="ru-RU" dirty="0"/>
          </a:p>
        </p:txBody>
      </p:sp>
      <p:pic>
        <p:nvPicPr>
          <p:cNvPr id="5" name="Объект 4" descr="C:\Users\Галина\Downloads\orig (1).jfif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923979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4143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домашние пчелы которые, живут рядом с человеком – они живут в улье.</a:t>
            </a:r>
          </a:p>
        </p:txBody>
      </p:sp>
      <p:pic>
        <p:nvPicPr>
          <p:cNvPr id="7" name="Объект 6" descr="C:\Users\Галина\Downloads\1-48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10445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7889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пчелы строят себе домики на деревьях,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 descr="C:\Users\Галина\Downloads\8097a25ae057371a9122b6ee08c3c57f.jpe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412776"/>
            <a:ext cx="3996557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4833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питаются вкусным соком цветов – нектаром -… … и цветочной пыльцой</a:t>
            </a:r>
          </a:p>
          <a:p>
            <a:endParaRPr lang="ru-RU" dirty="0"/>
          </a:p>
        </p:txBody>
      </p:sp>
      <p:pic>
        <p:nvPicPr>
          <p:cNvPr id="5" name="Объект 4" descr="C:\Users\Галина\Downloads\bee-bees-flower-flowers-wallpaper-9873d9b6cfe5536924346af50913405c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421062" cy="256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wildlife-photography-of-two-orange-tigers-near-each-other-wallpaper-previ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3"/>
            <a:ext cx="3312368" cy="2664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2559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412776"/>
            <a:ext cx="3419856" cy="43936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зиму пчелы запасают много вкусного меда. Люди с удовольствием едят пчелиный мед! Он вкусный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5" name="Объект 4" descr="C:\Users\Галина\Downloads\v-sotah-polza-i-vred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4784"/>
            <a:ext cx="3780532" cy="326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сот-с-ме-ом-на-бе-изне-795785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96"/>
          <a:stretch/>
        </p:blipFill>
        <p:spPr bwMode="auto">
          <a:xfrm>
            <a:off x="971600" y="3212976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8199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Бабочки, как и пчелки, питаются сладким нектаром цветов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Шевелились у цветка все четыре лепестка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его хотел - он вспорхнул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улетел (Бабочка)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C:\Users\Галина\Downloads\orig (2).jfif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56792"/>
            <a:ext cx="370852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9601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484784"/>
            <a:ext cx="3419856" cy="4321656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тропинку, с травки на былинку прыгает пружинка – Зелёная спинка.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(Кузнечик)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 descr="C:\Users\Галина\Downloads\i.jfif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56792"/>
            <a:ext cx="3708524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8529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3419856" cy="45011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они мелкими насекомыми.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6ddb353c8e4ce11690b68bb0b19d845a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412776"/>
            <a:ext cx="406856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8688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детей узнавать и называть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разновидностях насекомых, их пользе для живой природы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шестиногим друзьям - насекомым, логическое мышление, наблюдательность.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окружающему миру.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209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кузнечики - лакомая и легкая добыча для многих хищников, например для птиц: поскольку днем насекомые отдыхают, поймать их нетрудно. Чтобы избежать такой участи, многие виды кузнечиков прибегают к хитрому трюку - они отлично маскируются, принимая вид листьев растений, на которых живут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102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пищит, ножки длинные тащит, случай не упустит: сядет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укусит (Комар)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455aad1922fc23b035937001e2190b13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176463" cy="3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4079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жизни комары питаются соком растений. Чтобы обеспечивать развитие потомства, самкам нужна еще и кровь – человеческая или животных.</a:t>
            </a:r>
          </a:p>
          <a:p>
            <a:endParaRPr lang="ru-RU" dirty="0"/>
          </a:p>
        </p:txBody>
      </p:sp>
      <p:pic>
        <p:nvPicPr>
          <p:cNvPr id="5" name="Рисунок 4" descr="C:\Users\Галина\Downloads\komar-739630-PmFBjir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3318123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Галина\Downloads\w1056h594fill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771" y="1340768"/>
            <a:ext cx="3356949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1464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одним словом можно их назвать?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(Насекомые)</a:t>
            </a:r>
          </a:p>
          <a:p>
            <a:pPr marL="6858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«Сороконожка»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Шла сороконожка</a:t>
            </a:r>
          </a:p>
          <a:p>
            <a:pPr marL="6858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идут ритмичным шагом, слегка пружиня)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сухой дорожке.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Вдруг закапал дождик: Кап-кап-кап!</a:t>
            </a:r>
          </a:p>
          <a:p>
            <a:pPr marL="6858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останавливаются и приседают.)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Ой, промокнут сорок лап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3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Насморк мне не нужен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идут, высоко поднимая колени, будто шагают через лужи,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Обойду я лужи!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Грязи в дом не принесу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останавливаются, трясут одной ногой,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лапкой потрясу!</a:t>
            </a:r>
          </a:p>
          <a:p>
            <a:pPr marL="6858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(трясут другой ногой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 потопаю потом</a:t>
            </a:r>
          </a:p>
          <a:p>
            <a:pPr marL="6858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топают ногами)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Ой, какой от лапок гром!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71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pPr marL="6858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«Закончи предложение»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Пчела собирает (мёд). Мухи разносят (болезни). Бабочка летает над (цветком). Божья коровка поедает (тлю). Комар кусает (человека).</a:t>
            </a:r>
          </a:p>
          <a:p>
            <a:pPr marL="6858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"Угадай, кто улетел? " </a:t>
            </a:r>
          </a:p>
        </p:txBody>
      </p:sp>
      <p:pic>
        <p:nvPicPr>
          <p:cNvPr id="4" name="Объект 4" descr="C:\Users\Галина\Downloads\hello_html_66823b9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5"/>
          <a:stretch>
            <a:fillRect/>
          </a:stretch>
        </p:blipFill>
        <p:spPr bwMode="auto">
          <a:xfrm>
            <a:off x="428596" y="3857628"/>
            <a:ext cx="212832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Галина\Downloads\orig (1).jf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86256"/>
            <a:ext cx="1800199" cy="176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C:\Users\Галина\Downloads\orig (2).jf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14752"/>
            <a:ext cx="194421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C:\Users\Галина\Downloads\455aad1922fc23b035937001e2190b13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86256"/>
            <a:ext cx="2016225" cy="161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1018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C:\Users\Галина\Downloads\orig (1).jf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00438"/>
            <a:ext cx="273630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Галина\Downloads\orig (2).jf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428868"/>
            <a:ext cx="194421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C:\Users\Галина\Downloads\455aad1922fc23b035937001e2190b1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000504"/>
            <a:ext cx="2016225" cy="1613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1000108"/>
            <a:ext cx="40532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улетел?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623042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улетел?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 descr="C:\Users\Галина\Downloads\hello_html_66823b9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6"/>
          <a:stretch>
            <a:fillRect/>
          </a:stretch>
        </p:blipFill>
        <p:spPr bwMode="auto">
          <a:xfrm>
            <a:off x="571472" y="2786058"/>
            <a:ext cx="2643206" cy="201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C:\Users\Галина\Downloads\orig (1).jf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285992"/>
            <a:ext cx="2286016" cy="255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 descr="C:\Users\Галина\Downloads\455aad1922fc23b035937001e2190b1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714620"/>
            <a:ext cx="2643206" cy="2541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2490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поговорили сегодня об удивительном мире, который называется мир…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они приносят пользу живой природе, их нельзя уничтожать, к ним нужно бережно относиться.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насекомые, которые могут нанести вред человеку – мухи, малярийные комары, клещи, клопы, саранча. От таких насекомых нужно защищаться. Смазывать места укуса специальным кремом, опылять поля от вредителей, чтобы сохранить урожай.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бываем в лесу, в поле нужно надевать брюки, рубахи с длинными рукавами, обязательно иметь головной убор.</a:t>
            </a: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насекомыми, их повадками, их мир удивителен, без насекомых погибнет природа, ведь на Земле всё взаимосвязано.</a:t>
            </a:r>
          </a:p>
          <a:p>
            <a:pPr marL="6858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30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 сегодня говорили? (о насекомых)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игры играли?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(«Закончи предложение», 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кто улетел»)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делали?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(отгадывали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549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412776"/>
            <a:ext cx="3419856" cy="4393664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Надевает эта крошка платье красное в горошек И летать умеет ловко 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(Божья коровка)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 descr="C:\Users\Галина\Downloads\hello_html_66823b97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53318"/>
            <a:ext cx="4320479" cy="309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58633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коровки бывают разных цветов: красные, черные, желтые, оранжевые, белые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C:\Users\Галина\Downloads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1312"/>
            <a:ext cx="2376264" cy="199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Downloads\Screenshot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91156"/>
            <a:ext cx="2304256" cy="177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Галина\Downloads\ccc5af44e7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2197" y="1268761"/>
            <a:ext cx="2930203" cy="216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лина\Downloads\3f3006e2b9a5449fad5c65421f6512b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81261"/>
            <a:ext cx="20383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Галина\Downloads\Желтая-божья-коровка-с-черными-точками-0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548" y="3878525"/>
            <a:ext cx="2524844" cy="2070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1077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465672"/>
          </a:xfrm>
        </p:spPr>
        <p:txBody>
          <a:bodyPr/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коровки устраивают свои домики на листьях и цветах разных растений.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 descr="C:\Users\Галина\Downloads\orig.jfif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628800"/>
            <a:ext cx="385254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0473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4656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 питается тлей.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1_5255039ce8c715255039ce8cae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4788645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9552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268760"/>
            <a:ext cx="3419856" cy="453768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Тля – это очень маленький жучок, который грызет листики растений. Божья коровка ест тлю – этим она очень помогает растениям – не дает тле сгрызть все листики у цветочков и кустиков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оранжевая окраска божьей коровки называется предостерегающей. Птицы знают, что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такой окраской несъедобные, и не клюют их.</a:t>
            </a:r>
          </a:p>
          <a:p>
            <a:endParaRPr lang="ru-RU" dirty="0"/>
          </a:p>
        </p:txBody>
      </p:sp>
      <p:pic>
        <p:nvPicPr>
          <p:cNvPr id="5" name="Объект 4" descr="C:\Users\Галина\Downloads\9db882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772816"/>
            <a:ext cx="370852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50415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4656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поляне возле елок Дом построен из иголок. За травой не виден он, А жильцов в нем миллион. (муравейник)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Галина\Downloads\img1 (5).jpg"/>
          <p:cNvPicPr>
            <a:picLocks noGrp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1" r="12028"/>
          <a:stretch/>
        </p:blipFill>
        <p:spPr bwMode="auto">
          <a:xfrm>
            <a:off x="3923929" y="1628800"/>
            <a:ext cx="4140572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82445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340768"/>
            <a:ext cx="3419856" cy="44656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муравьи тащат большую и тяжелую палочку. Они настоящие силачи - ведь палочка весит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 раз больше их самих! </a:t>
            </a:r>
          </a:p>
        </p:txBody>
      </p:sp>
      <p:pic>
        <p:nvPicPr>
          <p:cNvPr id="5" name="Объект 4" descr="C:\Users\Галина\Downloads\ebfe37b6c6ed98465f55fa5de23d827c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88843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6422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731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Остин</vt:lpstr>
      <vt:lpstr>«Мои друзья-насекомые»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друзья-насекомые Клуб по интересам</dc:title>
  <dc:creator>Галина</dc:creator>
  <cp:lastModifiedBy>Буева</cp:lastModifiedBy>
  <cp:revision>10</cp:revision>
  <dcterms:created xsi:type="dcterms:W3CDTF">2020-06-02T18:07:37Z</dcterms:created>
  <dcterms:modified xsi:type="dcterms:W3CDTF">2020-06-03T10:54:50Z</dcterms:modified>
</cp:coreProperties>
</file>