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98A8E1-115E-43CE-8890-51B8F18C54CF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87C46E4-6A7A-4E95-81E3-3D4E2F4FC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«Природа-семья, ребенок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3786190"/>
            <a:ext cx="6400800" cy="14732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 1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571480"/>
            <a:ext cx="7215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п.Теплое»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746108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 : Экологическое воспитание будет действеннее только в том случае, если в семье существует постоянное, каждодневное общение взрослых с детьми. Не жалейте своего времени на игры, эксперименты, прогулки, на чтение, творчество. И тогда ваши дети и во взрослой жизни будут осознанно и заботливо относиться ко всему живому и неживому на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Земле.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8635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/>
          <a:lstStyle/>
          <a:p>
            <a:r>
              <a:rPr lang="ru-RU" dirty="0"/>
              <a:t>«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стал человеком, когда услышал шёпот листьев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песню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кузнечика,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журчание весеннего ручья и звон серебряных колокольчиков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бездонном летнем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небе, шорох снежинок и завывание вьюги за окном, ласковый плеск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волны и торжественную тишину ночи, - услышал, и, затаив дыхание, слушает сотни и тысячи лет чудесную музыку жизни».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В.Сухомлинский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Человеческая деятельность в последние годы наносит всё больший ущерб природе – это и загрязнение, и чрезмерное нерациональное расходование её ресурсов.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ВЫРАСТУТ НАШИ ДЕТИ, ЗАВИСИТ ОТ НАС!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397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должны научить детей не только брать от природы, но и заботиться о ней, охранять и приумножать её богатства. Настоящая забота о природе возникает у детей лишь тогда, когда ежедневно перед ними пример - взрослого. Можно бесконечно говорить об уважении к природе, но если взрослый, которому подражают дети, бездушно сломал ветку, перешагнул через клумбу, закричал, увидев червяка в руке ребёнка: «Брось эту гадость!» - то пользы не будет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человека в природе должна быть разумной: охраняющей и созидающей. Это отношение к природе нужно воспитывать у детей с ранних лет. Именно с ранних лет человек начинает познавать красоту, разнообразие природы. Основы характера, жизненная позиция ребёнка закладываются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семье.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чтобы объяснять детям, как беречь природу, чтобы привить им какие-то природоведческие навыки, важен личный пример родителей! Их бережное, заботливое отношение к природе. </a:t>
            </a:r>
          </a:p>
        </p:txBody>
      </p:sp>
    </p:spTree>
    <p:extLst>
      <p:ext uri="{BB962C8B-B14F-4D97-AF65-F5344CB8AC3E}">
        <p14:creationId xmlns:p14="http://schemas.microsoft.com/office/powerpoint/2010/main" xmlns="" val="1662775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Красота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родной природы раскрывает красоту человеческого труда, рождает желание сделать свой край ещё прекраснее. Поэтому так важно показать детям как человек оберегает и приумножает природные богатства, сколько вкладывает труда.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воспитании у ребёнка бережного отношения к природе нет, и не может быть мелочей. Сорванный просто так цветок, пойманная из любопытства бабочка, растоптанный жучок – всё это при безразличном отношении со стороны взрослых может привести к крайне нежелательным последствиям. Уважение детей к природе начинается с осмысления её ценностей. Поэтому, прежде всего, нужно показать познавательную и эстетическую ценность природы. Благодаря этому со временем и разовьётся бережное, ответственное отношение к окружающей среде.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391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Заинтересовывать ребёнка можно самыми разнообразными способами. Например, выращивание домашних растений. Наиболее пригодны для этого такие быстрорастущие растения как герань или бегония, комнатные культуры помидоров и огурцов. Чтобы ребята своевременно их поливали, следует всячески поощрять их интерес к росту и развитию растений, появлению новых росточков, цветов, плодов. Ответственность — важное качество. И именно его мы будем развивать, доверяя крохе жизнь зеленых питомцев. Также можете попробовать вырастить зеленую травку, пшеничку, овес для домашнего питомца (хомяка, котенка, попугая). Посадить в горшок косточки фруктов и посмотрите, что получится, а весной пересадить саженец и ухаживать за ним. Ну, разве это не чудо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семья располагает всеми возможностями для того, чтобы пробудить, развить у ребёнка интереса к природе, потребность постоянного общения с ней.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034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Большое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воспитательное значение имеют регулярные семейные поездки на природу. Ребёнок, под благотворным влиянием родителей, постепенно воспринимает красоту природных ландшафтов, вникает в таинства жизни природы. В непосредственном соприкосновении с ней у детей развивается наблюдательность, любознательность, интерес к природным объектам. Если во время прогулок систематически наблюдать за насекомыми, растениями, птицами вместе с детьми, то у них накопятся определённые знания в этой области. Первые уроки мышления должны быть среди природы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e-117754324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871"/>
          <a:stretch/>
        </p:blipFill>
        <p:spPr bwMode="auto">
          <a:xfrm>
            <a:off x="2915816" y="4005064"/>
            <a:ext cx="3528392" cy="2448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476184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в воспитании детей имеют книги о природе, жизни животных. Вовлекая ребёнка в обсуждение прочитанного, взрослые разъясняют непонятные моменты, направляют мысли и интересы ребёнка.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C:\Users\Галина\Downloads\cover3d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164782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Галина\Downloads\07078340.cove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63489" y="3068960"/>
            <a:ext cx="1885950" cy="2276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Галина\Downloads\ND00012950-800x1000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88840"/>
            <a:ext cx="2016224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Галина\Downloads\loxswtd5-735jpg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21121" y="3176972"/>
            <a:ext cx="1857375" cy="2333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32206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возрастом произведения усложняются.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ребёнка тянет к животным. Он страстно желает иметь и опекать какое-либо живое существо. Содержание, которого связано с дополнительной нагрузкой и трудностями. И всё-таки, трудно переоценить воздействие, которое оказывает на формирование личности ребёнка общение, забота и уход за слабым живым существом. С животными ребёнок и родители могут эмоционально общаться – ухаживать, играть, разговаривать. Ребенок становится более общительным, подвижным и ловким, совершенствуется его моторика и координация движений. Наличие животного в доме делает дружнее 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сплочённее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семью.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9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Особое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имеет художественно-творческая деятельность.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Организуя дома художественную мастерскую: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лепка: из глины, пластилина, теста;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аппликация, конструирование с применением круп, и природных материалов;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рисование с помощью растительных элементов.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эмоциональному раскрытию ребенка, развивает наблюдательность, внимание, память, воспитывает уважение детей к природе. Творческий потенциал, повышает уровень развития речи у дошкольников, дети учатся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учатся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и видеть красоту и богатство природы.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642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</TotalTime>
  <Words>843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«Природа-семья, ребенок» Консультация для родителей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«Природа-семья, ребенок» Консультация для родителей</dc:title>
  <dc:creator>Галина</dc:creator>
  <cp:lastModifiedBy>Буева</cp:lastModifiedBy>
  <cp:revision>5</cp:revision>
  <dcterms:created xsi:type="dcterms:W3CDTF">2020-06-01T18:24:33Z</dcterms:created>
  <dcterms:modified xsi:type="dcterms:W3CDTF">2020-06-04T08:45:27Z</dcterms:modified>
</cp:coreProperties>
</file>