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i (1).jpg"/>
          <p:cNvPicPr>
            <a:picLocks noChangeAspect="1" noChangeArrowheads="1"/>
          </p:cNvPicPr>
          <p:nvPr/>
        </p:nvPicPr>
        <p:blipFill rotWithShape="1">
          <a:blip r:embed="rId2" cstate="print"/>
          <a:srcRect l="2122" t="-3150" r="-1737" b="3150"/>
          <a:stretch/>
        </p:blipFill>
        <p:spPr bwMode="auto">
          <a:xfrm>
            <a:off x="13991" y="-142900"/>
            <a:ext cx="9130009" cy="6741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428604"/>
            <a:ext cx="543153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>
                <a:solidFill>
                  <a:srgbClr val="FF00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.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 по интересам.</a:t>
            </a:r>
            <a:endParaRPr lang="ru-RU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«Рисуем пеной для бритья»</a:t>
            </a:r>
            <a:endParaRPr lang="ru-RU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2484">
            <a:off x="511509" y="1915079"/>
            <a:ext cx="3140802" cy="186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286380" y="550070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: </a:t>
            </a:r>
          </a:p>
          <a:p>
            <a:r>
              <a:rPr lang="ru-RU" dirty="0" smtClean="0"/>
              <a:t>воспитатель старшей группы</a:t>
            </a:r>
          </a:p>
          <a:p>
            <a:r>
              <a:rPr lang="ru-RU" dirty="0" smtClean="0"/>
              <a:t>Мысик С.Н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" y="18864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0562" y="357166"/>
            <a:ext cx="40005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игра «Пальцы - </a:t>
            </a:r>
            <a:r>
              <a:rPr kumimoji="0" lang="ru-RU" sz="2400" i="1" u="sng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хватальцы</a:t>
            </a:r>
            <a:r>
              <a:rPr kumimoji="0" lang="ru-RU" sz="2400" i="1" u="sng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i="0" u="sng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моей руке пять пальцев,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Ритмично сжимаем и разжимаем пальцы)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хватальцев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держальцев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Сжимаем кулачки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строгать, и чтоб пилить.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брать и чтоб дарить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счет поочередно загибаем пальцы на обеих руках)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не трудно сосчитать: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i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114" y="1428736"/>
            <a:ext cx="305196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83534" y="422956"/>
            <a:ext cx="63579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выполнения работы</a:t>
            </a:r>
          </a:p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потребуется:</a:t>
            </a:r>
          </a:p>
          <a:p>
            <a:pPr algn="ctr"/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понадобится: гуашь, кисти, шило, спица или зубочистки, одноразовая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вилка , линейка , бумага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салфетка и самое главное –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это </a:t>
            </a: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пена для бритья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534" y="2780928"/>
            <a:ext cx="60960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Выдавливаем небольшое количество пены на поверхность. Затем аккуратно выравниваем, при помощи линейки.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IMG_20170425_12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cuments\IMG_20170425_124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2517">
            <a:off x="4318076" y="2271351"/>
            <a:ext cx="4842674" cy="363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78579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Наносим небольшое количество краски на пену.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cuments\IMG_20170425_124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6215106" cy="466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57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Даем волю своей фантазии. Произвольно растягиваем краску.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cuments\IMG_20170425_125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114588" cy="233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cuments\IMG_20170425_12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14620"/>
            <a:ext cx="41909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Берем лист А4 придавливаем его сверху, затем аккуратно поднимаем.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cuments\IMG_20170425_12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2" y="1643050"/>
            <a:ext cx="4114720" cy="30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ocuments\IMG_20170425_125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17350" y="2726527"/>
            <a:ext cx="2928960" cy="390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6146" name="Picture 2" descr="C:\Users\User\Documents\IMG_20170425_125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400340" cy="255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Аккуратно снимаем остатки пены при помощи линейки.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ocuments\IMG_20170425_165323_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464625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такая красота у нас получится!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t.stranamam.ru/data/cache/2015jun/14/19/16365715_889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63"/>
          <a:stretch/>
        </p:blipFill>
        <p:spPr bwMode="auto">
          <a:xfrm>
            <a:off x="1403648" y="1506949"/>
            <a:ext cx="6408712" cy="50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980728"/>
            <a:ext cx="6731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Пробуем сами нарисовать рисунок -фантазию.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zen_doc/1665167/pub_5cff7d651dcee700b0e1fc03_5d0204339511bd00afb529b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2"/>
            <a:ext cx="2403269" cy="16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e35163d6cd4499e805c2c68954b88232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82955"/>
            <a:ext cx="1642989" cy="16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ompodelok.ru/uploads/posts/2016-11/1478979906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7681"/>
            <a:ext cx="2431412" cy="16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pinimg.com/736x/c1/d7/a4/c1d7a46e67f3a78d254007dfe7fdb7cd--shaving-cream-cre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417" y="4038345"/>
            <a:ext cx="1659226" cy="22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0-tub-ru.yandex.net/i?id=1aac2ffa79fecd9182d81ca3e4354ed5-sr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5807" y="4421243"/>
            <a:ext cx="2297390" cy="15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71" cy="68553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1071546"/>
            <a:ext cx="5929354" cy="2554545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endParaRPr lang="ru-RU" sz="32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ocuments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596" y="0"/>
            <a:ext cx="2552404" cy="33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" y="-812"/>
            <a:ext cx="9147571" cy="68553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1417156"/>
            <a:ext cx="6215106" cy="4154984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«Расскажи мне - и я услышу, покажи мне - и я запомню, дай мне сделать самому - и я научусь!» </a:t>
            </a:r>
            <a:r>
              <a:rPr lang="ru-RU" sz="44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57161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                                                                   </a:t>
            </a:r>
            <a:r>
              <a:rPr lang="ru-RU" sz="36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Расширить знания детей о нетрадиционной технике рисования на пене для бритья.</a:t>
            </a:r>
            <a:endParaRPr lang="ru-RU" sz="36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21443"/>
            <a:ext cx="7632848" cy="5262979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 детей</a:t>
            </a:r>
            <a:r>
              <a:rPr kumimoji="0" lang="ru-RU" sz="2800" u="none" strike="noStrike" cap="none" normalizeH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родителей</a:t>
            </a:r>
            <a:r>
              <a:rPr kumimoji="0" lang="ru-RU" sz="280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приемами нетрадиционного рисования, на примере выполнения работы в технике монотипия на пене для бритья;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2.Донести до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и родителей  </a:t>
            </a:r>
            <a:r>
              <a:rPr kumimoji="0" lang="ru-RU" sz="280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важность использования методов нетрадиционных изобразительных техник в развитии образного мышления, чувственного восприятия, творчества детей;</a:t>
            </a:r>
            <a:endParaRPr kumimoji="0" lang="ru-RU" sz="280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3.Создать условия для плодотворной творческой деятельности участников мастер-класса.</a:t>
            </a:r>
            <a:endParaRPr kumimoji="0" lang="ru-RU" sz="280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7290" y="500042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 играет важную роль в формировании личности дошкольника.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d.kopilkaurokov.ru/up/html/2017/10/30/k_59f725ab33a69/img_user_file_59f725abaf31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970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71" cy="68553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28676">
            <a:off x="803434" y="1050757"/>
            <a:ext cx="6269525" cy="4401205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«Когда ребенок обращается к искусству, ему дают обычно карандаши, краску и бумагу, это, несомненно, ошибка. Необходимо дать ребенку всевозможные материалы. Пусть он рисует на бумаге, на стене, делает рисунок к занавескам в своей комнате, рисунок для своего платья, делает для себя костюмы из газет»</a:t>
            </a: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Фаворский 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6891" y="0"/>
            <a:ext cx="2577109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428604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помогают совершенствовать творческие способности детей дошкольного возраста. Развивают мелкую моторику, образное мышление и воображение.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ru.yandex.net/i?id=65d2104931993afae9ace6d688b9569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0975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569e7819014af1f49e4ab758333aecdc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596" y="2600975"/>
            <a:ext cx="2735932" cy="18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872852/pub_5cd6a3e7fd8dc600af7711a7_5cd6a448849658051f767dbb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451987"/>
            <a:ext cx="3312368" cy="18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35716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рисовать ПЕНОЙ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4.infourok.ru/uploads/ex/0b97/0012a936-32f49c99/img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06" b="9541"/>
          <a:stretch/>
        </p:blipFill>
        <p:spPr bwMode="auto">
          <a:xfrm>
            <a:off x="1148153" y="1196752"/>
            <a:ext cx="6990570" cy="49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428604"/>
            <a:ext cx="8072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Пена для бритья необычная поверхность для рисования. Краску можно растягивать и закручивать в причудливые узоры, создавая неповторимый рисунок, что  в свою очередь развивает творческое мышление и воображение ребенка.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User\Documents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761" y="2071678"/>
            <a:ext cx="31457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ocuments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3964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cuments\i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714752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411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15</cp:revision>
  <dcterms:created xsi:type="dcterms:W3CDTF">2017-04-24T07:42:07Z</dcterms:created>
  <dcterms:modified xsi:type="dcterms:W3CDTF">2020-06-04T08:48:17Z</dcterms:modified>
</cp:coreProperties>
</file>