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4782" y="1988840"/>
            <a:ext cx="7772400" cy="1752600"/>
          </a:xfrm>
        </p:spPr>
        <p:txBody>
          <a:bodyPr/>
          <a:lstStyle/>
          <a:p>
            <a:r>
              <a:rPr lang="ru-RU" dirty="0" smtClean="0"/>
              <a:t>«Чем занять дошкольника в летний период»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94116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Выполнил: воспитатель 2 младшей группы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76672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«Детский сад №3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769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49808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Игры на развитие внимания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051648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Сколько чего?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Ребенка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просят осмотреть комнату и назвать как можно больше имеющихся предметов, начинающихся на букву "К", "Т", "С", все стеклянные или металлические, все круглые или все белые предметы.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Разведчики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Ребенку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предлагается рассмотреть достаточно сложную сюжетную картинку и запомнить все детали. Затем взрослый задает вопросы по этой картинке, ребенок отвечает на них.</a:t>
            </a:r>
          </a:p>
        </p:txBody>
      </p:sp>
    </p:spTree>
    <p:extLst>
      <p:ext uri="{BB962C8B-B14F-4D97-AF65-F5344CB8AC3E}">
        <p14:creationId xmlns:p14="http://schemas.microsoft.com/office/powerpoint/2010/main" val="327933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19672" y="2708920"/>
            <a:ext cx="6987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9802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8064896" cy="60486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Летние каникулы самое подходящее время для того, чтобы накопить положительные эмоциональные ресурсы на весь год.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Также как взрослый, во время отпуска, ребенок мечтает летом отдохнуть от занятий, режима, требований воспитателей и педагогов, расслабиться и стать более независимым. Поэтому родителям нужно позаботиться о том, чтобы этот период был наполнен радостным и переживаниями я событиями.</a:t>
            </a:r>
          </a:p>
        </p:txBody>
      </p:sp>
    </p:spTree>
    <p:extLst>
      <p:ext uri="{BB962C8B-B14F-4D97-AF65-F5344CB8AC3E}">
        <p14:creationId xmlns:p14="http://schemas.microsoft.com/office/powerpoint/2010/main" val="325850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60648"/>
            <a:ext cx="7674056" cy="59877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Развивающие занятия нужно проводить только в игровой форме. Ребенок должен набраться сил и окрепнуть физически, чтобы справляться со школьными нагрузками. Поэтому пусть больше времени проводит на открытом воздухе в подвижных играх. Все они развивают координацию, скорость реакций, учат формировать стратегию поведения, особенно игры с правилами.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развития мелкой моторики подготовьте карандаши, мелки, раскраски, веселые прописи. Рисовать мелом можно на специальной доске, или асфальте.</a:t>
            </a:r>
          </a:p>
        </p:txBody>
      </p:sp>
    </p:spTree>
    <p:extLst>
      <p:ext uri="{BB962C8B-B14F-4D97-AF65-F5344CB8AC3E}">
        <p14:creationId xmlns:p14="http://schemas.microsoft.com/office/powerpoint/2010/main" val="222963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Нужно использовать все виды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лепки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из пластилина, теста, глины. Если вы находитесь на даче, вместе с ребенком из глины можно слепить большие замки, крепости, целые города с мостами и каналами или поиграть в гончарную мастерскую. На дачном участке хорошо иметь песочницу.</a:t>
            </a:r>
          </a:p>
        </p:txBody>
      </p:sp>
    </p:spTree>
    <p:extLst>
      <p:ext uri="{BB962C8B-B14F-4D97-AF65-F5344CB8AC3E}">
        <p14:creationId xmlns:p14="http://schemas.microsoft.com/office/powerpoint/2010/main" val="67170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700808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Для развития познавательного интереса устраивайте тематические игры путешествия в поездках или рядом с дачей, домом</a:t>
            </a:r>
            <a:r>
              <a:rPr lang="ru-RU" sz="28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556792"/>
            <a:ext cx="7776864" cy="496855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Например: изучаем растительный мир. Осматриваем растения в саду и на грядке, сравнивайте, вспоминайте названия и виды овощей, фруктов, цветов, ягод и т. д. Зарисуйте или фотографируйте растения. Если вы на даче, проследите с ребенком процесс появления из семян растений и плодов, установите причинно-следственные связи от полива, подкормки, температурного режима и т. п. ведите дневник наблюдений.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Отведите ребенку маленькую грядку, где он сам может вырастить овощи и цветы.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Путешествие может быть по исследованию окружающей местности, с созданием ее плана или по заранее намеченному маршруту.</a:t>
            </a:r>
          </a:p>
        </p:txBody>
      </p:sp>
    </p:spTree>
    <p:extLst>
      <p:ext uri="{BB962C8B-B14F-4D97-AF65-F5344CB8AC3E}">
        <p14:creationId xmlns:p14="http://schemas.microsoft.com/office/powerpoint/2010/main" val="247425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05976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Игра кладоискатель: нужно по особым следам и по карте найти спрятанный сюрприз или как охотнику-следопыту по приметам отыскать условную добычу.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Мальчишки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любят военизированные игры, типа зарницы, с поиском и захватом базы противника и преодолением препятствий.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Все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подобные игры развивают внимание, умение действовать по плану, сообразительность.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Обеспечьте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ребенка набором настольных игр, в которые можно поиграть вечером или в дождливый день, одному или с друзьями. Такие игры можно купить в любом магазине игрушек.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Хорошо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развивают логическое мышление обыкновенные шашки и домино.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тренировки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памяти,внимания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 мышления можно использовать следующие упражнения:</a:t>
            </a:r>
          </a:p>
        </p:txBody>
      </p:sp>
    </p:spTree>
    <p:extLst>
      <p:ext uri="{BB962C8B-B14F-4D97-AF65-F5344CB8AC3E}">
        <p14:creationId xmlns:p14="http://schemas.microsoft.com/office/powerpoint/2010/main" val="96648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498080" cy="114300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Игры на развитие мышления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268760"/>
            <a:ext cx="7674056" cy="497964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Назови, одним словом!</a:t>
            </a:r>
          </a:p>
          <a:p>
            <a:pPr marL="82296" indent="0">
              <a:buNone/>
            </a:pPr>
            <a:r>
              <a:rPr lang="ru-RU" dirty="0" smtClean="0"/>
              <a:t>Ребенку </a:t>
            </a:r>
            <a:r>
              <a:rPr lang="ru-RU" dirty="0"/>
              <a:t>зачитывают слова и просят назвать их, одним словом. Например, лиса, заяц, медведь, волк - дикие животные; лимон, яблоко, банан, слива - фрукты. Для детей старшего возраста можно видоизменить игру, давая обобщающее слово и предлагая им назвать конкретные предметы, относящиеся к обобщающему слову.</a:t>
            </a:r>
          </a:p>
        </p:txBody>
      </p:sp>
    </p:spTree>
    <p:extLst>
      <p:ext uri="{BB962C8B-B14F-4D97-AF65-F5344CB8AC3E}">
        <p14:creationId xmlns:p14="http://schemas.microsoft.com/office/powerpoint/2010/main" val="3109350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6"/>
            <a:ext cx="7704856" cy="4872608"/>
          </a:xfrm>
        </p:spPr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Найди лишнее слово!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Прочитайте ребенку серию слов. Предложите определить, какое слово является «лишним».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Примеры: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Храбрый, злой, смелый, отважный;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Яблоко, слива, огурец, груша;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Молоко, творог, сметана, хлеб; Час, минута, лето, секунда;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Ложка, тарелка, кастрюля, сумка;</a:t>
            </a:r>
          </a:p>
        </p:txBody>
      </p:sp>
    </p:spTree>
    <p:extLst>
      <p:ext uri="{BB962C8B-B14F-4D97-AF65-F5344CB8AC3E}">
        <p14:creationId xmlns:p14="http://schemas.microsoft.com/office/powerpoint/2010/main" val="363645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1143000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Игры на развитие памяти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340768"/>
            <a:ext cx="7818072" cy="4907632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Что исчезло?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столе раскладывают несколько предметов или картинок. Ребенок рассматривает их, затем отворачивается. Взрослый убирает один предмет. Ребенок смотрит на оставшиеся предметы и называет, что исчезло.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Что изменилось?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столе раскладывают несколько игрушек. Ребенку предлагают их рассмотреть и запомнить. Ребенок отворачивается, одну игрушку добавляют или игрушки меняют местами. Ребенок отвечает, что изменилось.</a:t>
            </a:r>
          </a:p>
        </p:txBody>
      </p:sp>
    </p:spTree>
    <p:extLst>
      <p:ext uri="{BB962C8B-B14F-4D97-AF65-F5344CB8AC3E}">
        <p14:creationId xmlns:p14="http://schemas.microsoft.com/office/powerpoint/2010/main" val="2863647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712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«Чем занять дошкольника в летний период»</vt:lpstr>
      <vt:lpstr>Презентация PowerPoint</vt:lpstr>
      <vt:lpstr>Презентация PowerPoint</vt:lpstr>
      <vt:lpstr>Нужно использовать все виды лепки:</vt:lpstr>
      <vt:lpstr>Для развития познавательного интереса устраивайте тематические игры путешествия в поездках или рядом с дачей, домом.</vt:lpstr>
      <vt:lpstr>Презентация PowerPoint</vt:lpstr>
      <vt:lpstr>Игры на развитие мышления</vt:lpstr>
      <vt:lpstr>Презентация PowerPoint</vt:lpstr>
      <vt:lpstr>Игры на развитие памяти</vt:lpstr>
      <vt:lpstr>Игры на развитие внимания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«Чем занять дошкольника в летний период»</dc:title>
  <dc:creator>Жанна</dc:creator>
  <cp:lastModifiedBy>Жанна</cp:lastModifiedBy>
  <cp:revision>3</cp:revision>
  <dcterms:created xsi:type="dcterms:W3CDTF">2020-06-02T12:58:45Z</dcterms:created>
  <dcterms:modified xsi:type="dcterms:W3CDTF">2020-06-02T13:27:20Z</dcterms:modified>
</cp:coreProperties>
</file>