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72" r:id="rId4"/>
    <p:sldId id="259" r:id="rId5"/>
    <p:sldId id="263" r:id="rId6"/>
    <p:sldId id="261" r:id="rId7"/>
    <p:sldId id="268" r:id="rId8"/>
    <p:sldId id="262" r:id="rId9"/>
    <p:sldId id="265" r:id="rId10"/>
    <p:sldId id="266" r:id="rId11"/>
    <p:sldId id="264" r:id="rId12"/>
    <p:sldId id="269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257" autoAdjust="0"/>
  </p:normalViewPr>
  <p:slideViewPr>
    <p:cSldViewPr>
      <p:cViewPr varScale="1">
        <p:scale>
          <a:sx n="36" d="100"/>
          <a:sy n="36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729166666666695E-2"/>
          <c:y val="0.12721069205961588"/>
          <c:w val="0.63414041994750681"/>
          <c:h val="0.872789307940384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6"/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5F8C-2B8E-48CF-868A-5ABCC3B04294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E8723-C57E-4E6E-A707-4E9314AE5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Была</a:t>
            </a:r>
            <a:r>
              <a:rPr lang="ru-RU" baseline="0" dirty="0" smtClean="0"/>
              <a:t> </a:t>
            </a:r>
            <a:r>
              <a:rPr lang="ru-RU" dirty="0" smtClean="0"/>
              <a:t>подобрана литература, как для групповых, индивидуальных, так и самостоятельных   занятий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8723-C57E-4E6E-A707-4E9314AE5F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548F9-E41E-4517-B335-A9CA9A3F0B92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30A6B1-B54C-41E5-9972-6E3D8FE8D3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7851648" cy="450059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№3 п.Теплое»</a:t>
            </a:r>
            <a:r>
              <a:rPr lang="ru-RU" altLang="ru-RU" sz="4400" b="0" dirty="0" smtClean="0">
                <a:solidFill>
                  <a:schemeClr val="tx1"/>
                </a:solidFill>
              </a:rPr>
              <a:t/>
            </a:r>
            <a:br>
              <a:rPr lang="ru-RU" altLang="ru-RU" sz="4400" b="0" dirty="0" smtClean="0">
                <a:solidFill>
                  <a:schemeClr val="tx1"/>
                </a:solidFill>
              </a:rPr>
            </a:br>
            <a:r>
              <a:rPr lang="ru-RU" altLang="ru-RU" sz="4400" b="0" dirty="0" smtClean="0">
                <a:solidFill>
                  <a:schemeClr val="tx1"/>
                </a:solidFill>
              </a:rPr>
              <a:t/>
            </a:r>
            <a:br>
              <a:rPr lang="ru-RU" altLang="ru-RU" sz="4400" b="0" dirty="0" smtClean="0">
                <a:solidFill>
                  <a:schemeClr val="tx1"/>
                </a:solidFill>
              </a:rPr>
            </a:br>
            <a:r>
              <a:rPr lang="ru-RU" altLang="ru-RU" sz="4400" b="0" dirty="0" smtClean="0">
                <a:solidFill>
                  <a:schemeClr val="tx1"/>
                </a:solidFill>
              </a:rPr>
              <a:t/>
            </a:r>
            <a:br>
              <a:rPr lang="ru-RU" altLang="ru-RU" sz="4400" b="0" dirty="0" smtClean="0">
                <a:solidFill>
                  <a:schemeClr val="tx1"/>
                </a:solidFill>
              </a:rPr>
            </a:br>
            <a:r>
              <a:rPr lang="ru-RU" alt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работы клуба по интересам </a:t>
            </a:r>
            <a:r>
              <a:rPr lang="ru-RU" alt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«Веселые клеточки»       </a:t>
            </a:r>
            <a:r>
              <a:rPr lang="ru-RU" altLang="ru-RU" sz="2700" dirty="0" smtClean="0">
                <a:solidFill>
                  <a:schemeClr val="tx1"/>
                </a:solidFill>
              </a:rPr>
              <a:t>(Рисование по клеточкам с детьми от 5 – 7 лет)</a:t>
            </a:r>
            <a:r>
              <a:rPr lang="ru-RU" altLang="ru-RU" sz="27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altLang="ru-RU" sz="27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636"/>
            <a:ext cx="7854696" cy="12858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подготовительной к школе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Игнатова Алла Михайловна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П.Теплое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9043" r="23095" b="-586"/>
          <a:stretch>
            <a:fillRect/>
          </a:stretch>
        </p:blipFill>
        <p:spPr bwMode="auto">
          <a:xfrm>
            <a:off x="357159" y="928671"/>
            <a:ext cx="399984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6845" t="10742" r="12842" b="390"/>
          <a:stretch>
            <a:fillRect/>
          </a:stretch>
        </p:blipFill>
        <p:spPr bwMode="auto">
          <a:xfrm>
            <a:off x="4714876" y="1000108"/>
            <a:ext cx="39769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3662" t="10742" r="-1807" b="6250"/>
          <a:stretch>
            <a:fillRect/>
          </a:stretch>
        </p:blipFill>
        <p:spPr bwMode="auto">
          <a:xfrm>
            <a:off x="357158" y="357166"/>
            <a:ext cx="57436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1914" t="31445" r="3125" b="-1758"/>
          <a:stretch>
            <a:fillRect/>
          </a:stretch>
        </p:blipFill>
        <p:spPr bwMode="auto">
          <a:xfrm>
            <a:off x="4143371" y="3643314"/>
            <a:ext cx="517919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4882" r="2587" b="13086"/>
          <a:stretch>
            <a:fillRect/>
          </a:stretch>
        </p:blipFill>
        <p:spPr bwMode="auto">
          <a:xfrm>
            <a:off x="571472" y="1071546"/>
            <a:ext cx="82570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r="-342" b="15039"/>
          <a:stretch>
            <a:fillRect/>
          </a:stretch>
        </p:blipFill>
        <p:spPr bwMode="auto">
          <a:xfrm>
            <a:off x="428596" y="1214422"/>
            <a:ext cx="832458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Мониторинг по методике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«Графический диктант» </a:t>
            </a:r>
            <a:r>
              <a:rPr lang="ru-RU" sz="3600" dirty="0" err="1" smtClean="0">
                <a:solidFill>
                  <a:schemeClr val="tx1"/>
                </a:solidFill>
              </a:rPr>
              <a:t>Д.Эльконин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572000" y="1571612"/>
          <a:ext cx="407196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357431"/>
          <a:ext cx="3500461" cy="2428890"/>
        </p:xfrm>
        <a:graphic>
          <a:graphicData uri="http://schemas.openxmlformats.org/drawingml/2006/table">
            <a:tbl>
              <a:tblPr/>
              <a:tblGrid>
                <a:gridCol w="1727144"/>
                <a:gridCol w="711324"/>
                <a:gridCol w="1061993"/>
              </a:tblGrid>
              <a:tr h="809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78,9%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21,1%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5" y="5429264"/>
            <a:ext cx="8715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группа детей умеет внимательно слушать, действовать по правилу, произвольно управлять своей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деятельностью, точно действовать инструкции взрослого.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78581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ВНИМАНИЕ 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7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Поступление в школу – важный момент в жизни ребенка и его родителей. Чем лучше ребенок будет подготовлен к школе психологически, эмоционально и интеллектуально, тем увереннее он будет себя чувствовать, тем легче у него пройдет адаптационный период в начальной школе.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Графические диктанты для дошкольников хорошо помогают родителям и педагогам планомерно подготовить ребенка к школе и предотвратить такие типичные трудности в обучении, как неразвитость орфографической зоркости, неусидчивость и рассеянность. Регулярные занятия графическими диктантами развивают у ребенка произвольное внимание, пространственное воображение,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мелкую моторику пальцев рук, координацию </a:t>
            </a: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движений, усидчивость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://animashky.ru/flist/3dpeople/21/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072074"/>
            <a:ext cx="178591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46"/>
            <a:ext cx="106441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руки ребёнка к письму;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художественного вкуса и практических трудовых навыков;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творческой активности;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зрительного восприятия.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16601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логики и логического мышления;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мелкой моторики рук;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устойчивого внимания, учить ориентироваться на листе в клеточку.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Прогнозируемый результат: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укрепить мышечный тонус кисти рук;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развить чёткие движения и координацию рук ребёнка;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снизить утомляемость и повысить работоспособность.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Графический диктант можно выполнять в трёх вариантах: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Ребенку предлагают образец геометрического рисунка и просят повторить точно такой же рисунок в тетради в клетку.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Взрослый диктует последовательность действий с указанием числа клеточек и их направлений (влево, вправо, вверх, вниз), ребенок выполняет работу на слух, а затем сравнивает методом наложения свое изображение орнамента или фигуры с образцом в пособии.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Детям предлагается скопировать изображения предметов с образцов, затем нарисовать зеркальное изображение предмета под диктовку.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Для родителей оформлен стенд 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81" t="22461" r="6250" b="15039"/>
          <a:stretch>
            <a:fillRect/>
          </a:stretch>
        </p:blipFill>
        <p:spPr bwMode="auto">
          <a:xfrm>
            <a:off x="571472" y="1558258"/>
            <a:ext cx="8143900" cy="487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859" t="19043" r="12822" b="2971"/>
          <a:stretch>
            <a:fillRect/>
          </a:stretch>
        </p:blipFill>
        <p:spPr bwMode="auto">
          <a:xfrm>
            <a:off x="642910" y="928670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642918"/>
            <a:ext cx="38576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Была подобрана литература, как для групповых, индивидуальных, так и самостоятельных   занятий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2109" b="-1563"/>
          <a:stretch>
            <a:fillRect/>
          </a:stretch>
        </p:blipFill>
        <p:spPr bwMode="auto">
          <a:xfrm>
            <a:off x="1428728" y="857232"/>
            <a:ext cx="651184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928646"/>
            <a:ext cx="7643866" cy="57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219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               Муниципальное казенное дошкольное образовательное учреждение «Детский сад №3 п.Теплое»   Отчет работы клуба по интересам «Веселые клеточки»       (Рисование по клеточкам с детьми от 5 – 7 лет) </vt:lpstr>
      <vt:lpstr>Слайд 2</vt:lpstr>
      <vt:lpstr>Слайд 3</vt:lpstr>
      <vt:lpstr>Слайд 4</vt:lpstr>
      <vt:lpstr>Для родителей оформлен стенд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Мониторинг по методике  «Графический диктант» Д.Эльконин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№3 п.Теплое» Отчет работы клуба по интересам «Веселые клеточки»       (Рисование по клеточкам с детьми от 5 – 7 лет)</dc:title>
  <dc:creator>rost</dc:creator>
  <cp:lastModifiedBy>rost</cp:lastModifiedBy>
  <cp:revision>11</cp:revision>
  <dcterms:created xsi:type="dcterms:W3CDTF">2016-06-15T11:25:38Z</dcterms:created>
  <dcterms:modified xsi:type="dcterms:W3CDTF">2016-06-17T08:50:51Z</dcterms:modified>
</cp:coreProperties>
</file>