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Default Extension="xlsx" ContentType="application/vnd.openxmlformats-officedocument.spreadsheetml.sheet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notesMasterIdLst>
    <p:notesMasterId r:id="rId17"/>
  </p:notesMasterIdLst>
  <p:sldIdLst>
    <p:sldId id="256" r:id="rId2"/>
    <p:sldId id="257" r:id="rId3"/>
    <p:sldId id="272" r:id="rId4"/>
    <p:sldId id="259" r:id="rId5"/>
    <p:sldId id="263" r:id="rId6"/>
    <p:sldId id="261" r:id="rId7"/>
    <p:sldId id="268" r:id="rId8"/>
    <p:sldId id="262" r:id="rId9"/>
    <p:sldId id="265" r:id="rId10"/>
    <p:sldId id="266" r:id="rId11"/>
    <p:sldId id="264" r:id="rId12"/>
    <p:sldId id="269" r:id="rId13"/>
    <p:sldId id="267" r:id="rId14"/>
    <p:sldId id="271" r:id="rId15"/>
    <p:sldId id="270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84257" autoAdjust="0"/>
  </p:normalViewPr>
  <p:slideViewPr>
    <p:cSldViewPr>
      <p:cViewPr varScale="1">
        <p:scale>
          <a:sx n="36" d="100"/>
          <a:sy n="36" d="100"/>
        </p:scale>
        <p:origin x="-1038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>
        <c:manualLayout>
          <c:layoutTarget val="inner"/>
          <c:xMode val="edge"/>
          <c:yMode val="edge"/>
          <c:x val="9.1729166666666695E-2"/>
          <c:y val="0.12721069205961588"/>
          <c:w val="0.63414041994750681"/>
          <c:h val="0.87278930794038423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explosion val="56"/>
          <c:cat>
            <c:strRef>
              <c:f>Лист1!$A$2:$A$5</c:f>
              <c:strCache>
                <c:ptCount val="3"/>
                <c:pt idx="0">
                  <c:v>Высокий</c:v>
                </c:pt>
                <c:pt idx="1">
                  <c:v>Средний</c:v>
                </c:pt>
                <c:pt idx="2">
                  <c:v>Низкий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15</c:v>
                </c:pt>
                <c:pt idx="1">
                  <c:v>4</c:v>
                </c:pt>
                <c:pt idx="2">
                  <c:v>0</c:v>
                </c:pt>
              </c:numCache>
            </c:numRef>
          </c:val>
        </c:ser>
        <c:firstSliceAng val="0"/>
        <c:holeSize val="50"/>
      </c:doughnutChart>
    </c:plotArea>
    <c:legend>
      <c:legendPos val="r"/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745F8C-2B8E-48CF-868A-5ABCC3B04294}" type="datetimeFigureOut">
              <a:rPr lang="ru-RU" smtClean="0"/>
              <a:pPr/>
              <a:t>17.06.2016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CE8723-C57E-4E6E-A707-4E9314AE5F0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Была</a:t>
            </a:r>
            <a:r>
              <a:rPr lang="ru-RU" baseline="0" dirty="0" smtClean="0"/>
              <a:t> </a:t>
            </a:r>
            <a:r>
              <a:rPr lang="ru-RU" dirty="0" smtClean="0"/>
              <a:t>подобрана литература, как для групповых, индивидуальных, так и самостоятельных   занятий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CE8723-C57E-4E6E-A707-4E9314AE5F0F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C548F9-E41E-4517-B335-A9CA9A3F0B92}" type="datetimeFigureOut">
              <a:rPr lang="ru-RU" smtClean="0"/>
              <a:pPr/>
              <a:t>17.06.2016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0A6B1-B54C-41E5-9972-6E3D8FE8D3F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C548F9-E41E-4517-B335-A9CA9A3F0B92}" type="datetimeFigureOut">
              <a:rPr lang="ru-RU" smtClean="0"/>
              <a:pPr/>
              <a:t>17.06.2016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0A6B1-B54C-41E5-9972-6E3D8FE8D3F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C548F9-E41E-4517-B335-A9CA9A3F0B92}" type="datetimeFigureOut">
              <a:rPr lang="ru-RU" smtClean="0"/>
              <a:pPr/>
              <a:t>17.06.2016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0A6B1-B54C-41E5-9972-6E3D8FE8D3F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C548F9-E41E-4517-B335-A9CA9A3F0B92}" type="datetimeFigureOut">
              <a:rPr lang="ru-RU" smtClean="0"/>
              <a:pPr/>
              <a:t>17.06.2016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0A6B1-B54C-41E5-9972-6E3D8FE8D3F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C548F9-E41E-4517-B335-A9CA9A3F0B92}" type="datetimeFigureOut">
              <a:rPr lang="ru-RU" smtClean="0"/>
              <a:pPr/>
              <a:t>17.06.2016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0A6B1-B54C-41E5-9972-6E3D8FE8D3F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C548F9-E41E-4517-B335-A9CA9A3F0B92}" type="datetimeFigureOut">
              <a:rPr lang="ru-RU" smtClean="0"/>
              <a:pPr/>
              <a:t>17.06.2016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0A6B1-B54C-41E5-9972-6E3D8FE8D3F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C548F9-E41E-4517-B335-A9CA9A3F0B92}" type="datetimeFigureOut">
              <a:rPr lang="ru-RU" smtClean="0"/>
              <a:pPr/>
              <a:t>17.06.2016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0A6B1-B54C-41E5-9972-6E3D8FE8D3F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C548F9-E41E-4517-B335-A9CA9A3F0B92}" type="datetimeFigureOut">
              <a:rPr lang="ru-RU" smtClean="0"/>
              <a:pPr/>
              <a:t>17.06.2016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0A6B1-B54C-41E5-9972-6E3D8FE8D3F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C548F9-E41E-4517-B335-A9CA9A3F0B92}" type="datetimeFigureOut">
              <a:rPr lang="ru-RU" smtClean="0"/>
              <a:pPr/>
              <a:t>17.06.2016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0A6B1-B54C-41E5-9972-6E3D8FE8D3F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C548F9-E41E-4517-B335-A9CA9A3F0B92}" type="datetimeFigureOut">
              <a:rPr lang="ru-RU" smtClean="0"/>
              <a:pPr/>
              <a:t>17.06.2016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0A6B1-B54C-41E5-9972-6E3D8FE8D3F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C548F9-E41E-4517-B335-A9CA9A3F0B92}" type="datetimeFigureOut">
              <a:rPr lang="ru-RU" smtClean="0"/>
              <a:pPr/>
              <a:t>17.06.2016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2C30A6B1-B54C-41E5-9972-6E3D8FE8D3F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C2C548F9-E41E-4517-B335-A9CA9A3F0B92}" type="datetimeFigureOut">
              <a:rPr lang="ru-RU" smtClean="0"/>
              <a:pPr/>
              <a:t>17.06.2016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2C30A6B1-B54C-41E5-9972-6E3D8FE8D3F7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57158" y="714356"/>
            <a:ext cx="7851648" cy="4500594"/>
          </a:xfrm>
        </p:spPr>
        <p:txBody>
          <a:bodyPr>
            <a:normAutofit fontScale="90000"/>
          </a:bodyPr>
          <a:lstStyle/>
          <a:p>
            <a:pPr algn="ctr"/>
            <a:r>
              <a:rPr lang="ru-RU" altLang="ru-RU" sz="44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ru-RU" altLang="ru-RU" sz="44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ru-RU" altLang="ru-RU" sz="44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ru-RU" altLang="ru-RU" sz="44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ru-RU" altLang="ru-RU" sz="44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ru-RU" altLang="ru-RU" sz="44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ru-RU" altLang="ru-RU" sz="44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ru-RU" altLang="ru-RU" sz="44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ru-RU" altLang="ru-RU" sz="44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ru-RU" altLang="ru-RU" sz="44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ru-RU" altLang="ru-RU" sz="44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ru-RU" altLang="ru-RU" sz="44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ru-RU" altLang="ru-RU" sz="44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ru-RU" altLang="ru-RU" sz="44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ru-RU" altLang="ru-RU" sz="44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ru-RU" altLang="ru-RU" sz="44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ru-RU" altLang="ru-RU" sz="44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ru-RU" altLang="ru-RU" sz="44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ru-RU" altLang="ru-RU" sz="44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ru-RU" altLang="ru-RU" sz="44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ru-RU" altLang="ru-RU" sz="44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ru-RU" altLang="ru-RU" sz="44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ru-RU" altLang="ru-RU" sz="44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ru-RU" altLang="ru-RU" sz="44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ru-RU" altLang="ru-RU" sz="44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ru-RU" altLang="ru-RU" sz="44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ru-RU" altLang="ru-RU" sz="44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ru-RU" altLang="ru-RU" sz="44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ru-RU" altLang="ru-RU" sz="44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ru-RU" altLang="ru-RU" sz="44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ru-RU" altLang="ru-RU" sz="44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ru-RU" altLang="ru-RU" sz="44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ru-RU" altLang="ru-RU" sz="44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ru-RU" altLang="ru-RU" sz="44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ru-RU" altLang="ru-RU" sz="44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ru-RU" altLang="ru-RU" sz="44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ru-RU" altLang="ru-RU" sz="44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ru-RU" altLang="ru-RU" sz="44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ru-RU" altLang="ru-RU" sz="44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ru-RU" altLang="ru-RU" sz="44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ru-RU" altLang="ru-RU" sz="44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ru-RU" altLang="ru-RU" sz="44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ru-RU" altLang="ru-RU" sz="44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ru-RU" altLang="ru-RU" sz="44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ru-RU" altLang="ru-RU" sz="44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ru-RU" altLang="ru-RU" sz="44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ru-RU" altLang="ru-RU" sz="44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ru-RU" altLang="ru-RU" sz="44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ru-RU" altLang="ru-RU" sz="44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ru-RU" altLang="ru-RU" sz="44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ru-RU" altLang="ru-RU" sz="44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ru-RU" altLang="ru-RU" sz="44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ru-RU" altLang="ru-RU" sz="16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Муниципальное казенное дошкольное образовательное учреждение «Детский сад №3 п.Теплое»</a:t>
            </a:r>
            <a:r>
              <a:rPr lang="ru-RU" altLang="ru-RU" sz="4400" b="0" dirty="0" smtClean="0">
                <a:solidFill>
                  <a:schemeClr val="tx1"/>
                </a:solidFill>
              </a:rPr>
              <a:t/>
            </a:r>
            <a:br>
              <a:rPr lang="ru-RU" altLang="ru-RU" sz="4400" b="0" dirty="0" smtClean="0">
                <a:solidFill>
                  <a:schemeClr val="tx1"/>
                </a:solidFill>
              </a:rPr>
            </a:br>
            <a:r>
              <a:rPr lang="ru-RU" altLang="ru-RU" sz="4400" b="0" dirty="0" smtClean="0">
                <a:solidFill>
                  <a:schemeClr val="tx1"/>
                </a:solidFill>
              </a:rPr>
              <a:t/>
            </a:r>
            <a:br>
              <a:rPr lang="ru-RU" altLang="ru-RU" sz="4400" b="0" dirty="0" smtClean="0">
                <a:solidFill>
                  <a:schemeClr val="tx1"/>
                </a:solidFill>
              </a:rPr>
            </a:br>
            <a:r>
              <a:rPr lang="ru-RU" altLang="ru-RU" sz="4400" b="0" dirty="0" smtClean="0">
                <a:solidFill>
                  <a:schemeClr val="tx1"/>
                </a:solidFill>
              </a:rPr>
              <a:t/>
            </a:r>
            <a:br>
              <a:rPr lang="ru-RU" altLang="ru-RU" sz="4400" b="0" dirty="0" smtClean="0">
                <a:solidFill>
                  <a:schemeClr val="tx1"/>
                </a:solidFill>
              </a:rPr>
            </a:br>
            <a:r>
              <a:rPr lang="ru-RU" altLang="ru-RU" sz="40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Отчет работы клуба по интересам </a:t>
            </a:r>
            <a:r>
              <a:rPr lang="ru-RU" altLang="ru-RU" sz="60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«Веселые клеточки»       </a:t>
            </a:r>
            <a:r>
              <a:rPr lang="ru-RU" altLang="ru-RU" sz="2700" dirty="0" smtClean="0">
                <a:solidFill>
                  <a:schemeClr val="tx1"/>
                </a:solidFill>
              </a:rPr>
              <a:t>(Рисование по клеточкам с детьми от 5 – 7 лет)</a:t>
            </a:r>
            <a:r>
              <a:rPr lang="ru-RU" altLang="ru-RU" sz="27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ru-RU" altLang="ru-RU" sz="2700" dirty="0" smtClean="0">
                <a:solidFill>
                  <a:schemeClr val="accent3">
                    <a:lumMod val="75000"/>
                  </a:schemeClr>
                </a:solidFill>
              </a:rPr>
            </a:br>
            <a:endParaRPr lang="ru-RU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71472" y="5000636"/>
            <a:ext cx="7854696" cy="1285884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Воспитатель подготовительной к школе группы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Игнатова Алла Михайловна</a:t>
            </a: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П.Теплое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/>
          <a:srcRect l="19043" r="23095" b="-586"/>
          <a:stretch>
            <a:fillRect/>
          </a:stretch>
        </p:blipFill>
        <p:spPr bwMode="auto">
          <a:xfrm>
            <a:off x="357159" y="928671"/>
            <a:ext cx="3999846" cy="550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/>
          <a:srcRect l="16845" t="10742" r="12842" b="390"/>
          <a:stretch>
            <a:fillRect/>
          </a:stretch>
        </p:blipFill>
        <p:spPr bwMode="auto">
          <a:xfrm>
            <a:off x="4714876" y="1000108"/>
            <a:ext cx="3976952" cy="535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/>
          <a:srcRect l="3662" t="10742" r="-1807" b="6250"/>
          <a:stretch>
            <a:fillRect/>
          </a:stretch>
        </p:blipFill>
        <p:spPr bwMode="auto">
          <a:xfrm>
            <a:off x="357158" y="357166"/>
            <a:ext cx="5743638" cy="3643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/>
          <a:srcRect l="11914" t="31445" r="3125" b="-1758"/>
          <a:stretch>
            <a:fillRect/>
          </a:stretch>
        </p:blipFill>
        <p:spPr bwMode="auto">
          <a:xfrm>
            <a:off x="4143371" y="3643314"/>
            <a:ext cx="5179195" cy="32146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/>
          <a:srcRect t="4882" r="2587" b="13086"/>
          <a:stretch>
            <a:fillRect/>
          </a:stretch>
        </p:blipFill>
        <p:spPr bwMode="auto">
          <a:xfrm>
            <a:off x="571472" y="1071546"/>
            <a:ext cx="8257014" cy="542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/>
          <a:srcRect r="-342" b="15039"/>
          <a:stretch>
            <a:fillRect/>
          </a:stretch>
        </p:blipFill>
        <p:spPr bwMode="auto">
          <a:xfrm>
            <a:off x="428596" y="1214422"/>
            <a:ext cx="8324585" cy="528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Мониторинг по методике </a:t>
            </a:r>
            <a:br>
              <a:rPr lang="ru-RU" sz="3600" dirty="0" smtClean="0">
                <a:solidFill>
                  <a:schemeClr val="tx1"/>
                </a:solidFill>
              </a:rPr>
            </a:br>
            <a:r>
              <a:rPr lang="ru-RU" sz="3600" dirty="0" smtClean="0">
                <a:solidFill>
                  <a:schemeClr val="tx1"/>
                </a:solidFill>
              </a:rPr>
              <a:t>«Графический диктант» </a:t>
            </a:r>
            <a:r>
              <a:rPr lang="ru-RU" sz="3600" dirty="0" err="1" smtClean="0">
                <a:solidFill>
                  <a:schemeClr val="tx1"/>
                </a:solidFill>
              </a:rPr>
              <a:t>Д.Эльконин</a:t>
            </a:r>
            <a:endParaRPr lang="ru-RU" sz="3600" dirty="0">
              <a:solidFill>
                <a:schemeClr val="tx1"/>
              </a:solidFill>
            </a:endParaRPr>
          </a:p>
        </p:txBody>
      </p:sp>
      <p:graphicFrame>
        <p:nvGraphicFramePr>
          <p:cNvPr id="3" name="Диаграмма 2"/>
          <p:cNvGraphicFramePr/>
          <p:nvPr/>
        </p:nvGraphicFramePr>
        <p:xfrm>
          <a:off x="4572000" y="1571612"/>
          <a:ext cx="4071966" cy="3643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571472" y="2357431"/>
          <a:ext cx="3500461" cy="2428890"/>
        </p:xfrm>
        <a:graphic>
          <a:graphicData uri="http://schemas.openxmlformats.org/drawingml/2006/table">
            <a:tbl>
              <a:tblPr/>
              <a:tblGrid>
                <a:gridCol w="1727144"/>
                <a:gridCol w="711324"/>
                <a:gridCol w="1061993"/>
              </a:tblGrid>
              <a:tr h="80963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latin typeface="Calibri"/>
                          <a:ea typeface="Calibri"/>
                          <a:cs typeface="Times New Roman"/>
                        </a:rPr>
                        <a:t>Высокий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latin typeface="Calibri"/>
                          <a:ea typeface="Calibri"/>
                          <a:cs typeface="Times New Roman"/>
                        </a:rPr>
                        <a:t>15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latin typeface="Calibri"/>
                          <a:ea typeface="Calibri"/>
                          <a:cs typeface="Times New Roman"/>
                        </a:rPr>
                        <a:t>78,9%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0963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latin typeface="Calibri"/>
                          <a:ea typeface="Calibri"/>
                          <a:cs typeface="Times New Roman"/>
                        </a:rPr>
                        <a:t>Средний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latin typeface="Calibri"/>
                          <a:ea typeface="Calibri"/>
                          <a:cs typeface="Times New Roman"/>
                        </a:rPr>
                        <a:t> 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latin typeface="Calibri"/>
                          <a:ea typeface="Calibri"/>
                          <a:cs typeface="Times New Roman"/>
                        </a:rPr>
                        <a:t>21,1%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0963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latin typeface="Calibri"/>
                          <a:ea typeface="Calibri"/>
                          <a:cs typeface="Times New Roman"/>
                        </a:rPr>
                        <a:t>Низкий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latin typeface="Calibri"/>
                          <a:ea typeface="Calibri"/>
                          <a:cs typeface="Times New Roman"/>
                        </a:rPr>
                        <a:t> 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Calibri"/>
                          <a:ea typeface="Calibri"/>
                          <a:cs typeface="Times New Roman"/>
                        </a:rPr>
                        <a:t>0%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0241" name="Rectangle 1"/>
          <p:cNvSpPr>
            <a:spLocks noChangeArrowheads="1"/>
          </p:cNvSpPr>
          <p:nvPr/>
        </p:nvSpPr>
        <p:spPr bwMode="auto">
          <a:xfrm>
            <a:off x="428595" y="5429264"/>
            <a:ext cx="8715405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Вывод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основная группа детей умеет внимательно слушать, действовать по правилу, произвольно управлять своей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деятельностью, точно действовать инструкции взрослого.</a:t>
            </a:r>
            <a:endParaRPr kumimoji="0" lang="ru-RU" sz="36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42910" y="928670"/>
            <a:ext cx="7858180" cy="34163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ru-RU" sz="5400" b="1" cap="none" spc="0" dirty="0" smtClean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  <a:p>
            <a:pPr algn="ctr"/>
            <a:r>
              <a:rPr lang="ru-RU" sz="54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СПАСИБО</a:t>
            </a:r>
          </a:p>
          <a:p>
            <a:pPr algn="ctr"/>
            <a:endParaRPr lang="ru-RU" sz="5400" b="1" cap="none" spc="0" dirty="0" smtClean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  <a:p>
            <a:pPr algn="ctr"/>
            <a:r>
              <a:rPr lang="ru-RU" sz="54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 ЗА ВНИМАНИЕ !</a:t>
            </a:r>
            <a:endParaRPr lang="ru-RU" sz="54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71472" y="714357"/>
            <a:ext cx="8072494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2400" b="1" dirty="0" smtClean="0">
                <a:latin typeface="Times New Roman" pitchFamily="18" charset="0"/>
                <a:cs typeface="Times New Roman" pitchFamily="18" charset="0"/>
              </a:rPr>
              <a:t>Поступление в школу – важный момент в жизни ребенка и его родителей. Чем лучше ребенок будет подготовлен к школе психологически, эмоционально и интеллектуально, тем увереннее он будет себя чувствовать, тем легче у него пройдет адаптационный период в начальной школе. </a:t>
            </a:r>
            <a:br>
              <a:rPr lang="ru-RU" alt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2400" b="1" dirty="0" smtClean="0">
                <a:latin typeface="Times New Roman" pitchFamily="18" charset="0"/>
                <a:cs typeface="Times New Roman" pitchFamily="18" charset="0"/>
              </a:rPr>
              <a:t>Графические диктанты для дошкольников хорошо помогают родителям и педагогам планомерно подготовить ребенка к школе и предотвратить такие типичные трудности в обучении, как неразвитость орфографической зоркости, неусидчивость и рассеянность. Регулярные занятия графическими диктантами развивают у ребенка произвольное внимание, пространственное воображение,</a:t>
            </a:r>
          </a:p>
          <a:p>
            <a:r>
              <a:rPr lang="ru-RU" altLang="ru-RU" sz="2400" b="1" dirty="0" smtClean="0">
                <a:latin typeface="Times New Roman" pitchFamily="18" charset="0"/>
                <a:cs typeface="Times New Roman" pitchFamily="18" charset="0"/>
              </a:rPr>
              <a:t>мелкую моторику пальцев рук, координацию </a:t>
            </a:r>
          </a:p>
          <a:p>
            <a:r>
              <a:rPr lang="ru-RU" altLang="ru-RU" sz="2400" b="1" dirty="0" smtClean="0">
                <a:latin typeface="Times New Roman" pitchFamily="18" charset="0"/>
                <a:cs typeface="Times New Roman" pitchFamily="18" charset="0"/>
              </a:rPr>
              <a:t>движений, усидчивость</a:t>
            </a:r>
            <a:r>
              <a:rPr lang="ru-RU" alt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5" descr="http://animashky.ru/flist/3dpeople/21/6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358082" y="5072074"/>
            <a:ext cx="1785918" cy="17859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1071546"/>
            <a:ext cx="10644166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Цели:</a:t>
            </a:r>
            <a:endParaRPr kumimoji="0" lang="ru-RU" sz="24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подготовка руки ребёнка к письму;</a:t>
            </a:r>
            <a:endParaRPr kumimoji="0" lang="ru-RU" sz="20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формирование художественного вкуса и практических трудовых навыков;</a:t>
            </a:r>
            <a:endParaRPr kumimoji="0" lang="ru-RU" sz="20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воспитание творческой активности;</a:t>
            </a:r>
            <a:endParaRPr kumimoji="0" lang="ru-RU" sz="20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развитие зрительного восприятия.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2816601"/>
            <a:ext cx="9144000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Задачи: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развитие логики и логического мышления;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развитие мелкой моторики рук;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развитие устойчивого внимания, учить ориентироваться на листе в клеточку.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0" y="4572008"/>
            <a:ext cx="9144000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Прогнозируемый результат: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укрепить мышечный тонус кисти рук;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развить чёткие движения и координацию рук ребёнка;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снизить утомляемость и повысить работоспособность.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642918"/>
            <a:ext cx="9144000" cy="61247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Графический диктант можно выполнять в трёх вариантах: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1. Ребенку предлагают образец геометрического рисунка и просят повторить точно такой же рисунок в тетради в клетку. </a:t>
            </a:r>
            <a:b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2. Взрослый диктует последовательность действий с указанием числа клеточек и их направлений (влево, вправо, вверх, вниз), ребенок выполняет работу на слух, а затем сравнивает методом наложения свое изображение орнамента или фигуры с образцом в пособии.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3. Детям предлагается скопировать изображения предметов с образцов, затем нарисовать зеркальное изображение предмета под диктовку.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305800" cy="1357298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>
                <a:solidFill>
                  <a:schemeClr val="tx1"/>
                </a:solidFill>
              </a:rPr>
              <a:t>Для родителей оформлен стенд  </a:t>
            </a:r>
            <a:endParaRPr lang="ru-RU" sz="4000" dirty="0">
              <a:solidFill>
                <a:schemeClr val="tx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l="15381" t="22461" r="6250" b="15039"/>
          <a:stretch>
            <a:fillRect/>
          </a:stretch>
        </p:blipFill>
        <p:spPr bwMode="auto">
          <a:xfrm>
            <a:off x="571472" y="1558258"/>
            <a:ext cx="8143900" cy="4871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/>
          <a:srcRect l="5859" t="19043" r="12822" b="2971"/>
          <a:stretch>
            <a:fillRect/>
          </a:stretch>
        </p:blipFill>
        <p:spPr bwMode="auto">
          <a:xfrm>
            <a:off x="642910" y="928670"/>
            <a:ext cx="4357718" cy="5572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5072066" y="642918"/>
            <a:ext cx="3857652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4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4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Была подобрана литература, как для групповых, индивидуальных, так и самостоятельных   занятий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62" y="928670"/>
            <a:ext cx="7286676" cy="5465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 r="12109" b="-1563"/>
          <a:stretch>
            <a:fillRect/>
          </a:stretch>
        </p:blipFill>
        <p:spPr bwMode="auto">
          <a:xfrm>
            <a:off x="1428728" y="857232"/>
            <a:ext cx="6511845" cy="56436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9" y="928646"/>
            <a:ext cx="7643866" cy="573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Модульная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89</TotalTime>
  <Words>219</Words>
  <Application>Microsoft Office PowerPoint</Application>
  <PresentationFormat>Экран (4:3)</PresentationFormat>
  <Paragraphs>48</Paragraphs>
  <Slides>15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Поток</vt:lpstr>
      <vt:lpstr>                          Муниципальное казенное дошкольное образовательное учреждение «Детский сад №3 п.Теплое»   Отчет работы клуба по интересам «Веселые клеточки»       (Рисование по клеточкам с детьми от 5 – 7 лет) </vt:lpstr>
      <vt:lpstr>Слайд 2</vt:lpstr>
      <vt:lpstr>Слайд 3</vt:lpstr>
      <vt:lpstr>Слайд 4</vt:lpstr>
      <vt:lpstr>Для родителей оформлен стенд  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Мониторинг по методике  «Графический диктант» Д.Эльконин</vt:lpstr>
      <vt:lpstr>Слайд 15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казенное дошкольное образовательное учреждение «Детский сад №3 п.Теплое» Отчет работы клуба по интересам «Веселые клеточки»       (Рисование по клеточкам с детьми от 5 – 7 лет)</dc:title>
  <dc:creator>rost</dc:creator>
  <cp:lastModifiedBy>rost</cp:lastModifiedBy>
  <cp:revision>11</cp:revision>
  <dcterms:created xsi:type="dcterms:W3CDTF">2016-06-15T11:25:38Z</dcterms:created>
  <dcterms:modified xsi:type="dcterms:W3CDTF">2016-06-17T08:50:51Z</dcterms:modified>
</cp:coreProperties>
</file>