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354"/>
    <a:srgbClr val="AC187B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2322" y="4312693"/>
            <a:ext cx="5009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Первой младшей группы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Лесникова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С.В.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2413717"/>
            <a:ext cx="5895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AC1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</a:t>
            </a:r>
          </a:p>
          <a:p>
            <a:pPr algn="ctr"/>
            <a:r>
              <a:rPr lang="ru-RU" sz="2000" dirty="0">
                <a:solidFill>
                  <a:srgbClr val="AC1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«Разноцветные колеса».</a:t>
            </a:r>
          </a:p>
          <a:p>
            <a:pPr algn="ctr"/>
            <a:r>
              <a:rPr lang="ru-RU" sz="2000" dirty="0">
                <a:solidFill>
                  <a:srgbClr val="AC18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2322" y="1037229"/>
            <a:ext cx="6032310" cy="92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ED354"/>
                </a:solidFill>
              </a:rPr>
              <a:t>Муниципальное казённое дошкольное</a:t>
            </a:r>
          </a:p>
          <a:p>
            <a:pPr algn="ctr"/>
            <a:r>
              <a:rPr lang="ru-RU" b="1" dirty="0">
                <a:solidFill>
                  <a:srgbClr val="8ED354"/>
                </a:solidFill>
              </a:rPr>
              <a:t>образовательное учреждение</a:t>
            </a:r>
          </a:p>
          <a:p>
            <a:pPr algn="ctr"/>
            <a:r>
              <a:rPr lang="ru-RU" b="1" dirty="0">
                <a:solidFill>
                  <a:srgbClr val="8ED354"/>
                </a:solidFill>
              </a:rPr>
              <a:t>«Детский сад №3 п. Теплое»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5593" y="900751"/>
            <a:ext cx="7042245" cy="347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Обведите пальцем контур. (Дети с воспитателем обводят контур колеса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пальцем в воздухе).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Колесо круглое.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715" y="1172001"/>
            <a:ext cx="1985750" cy="198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22236" t="7397" r="22584" b="5731"/>
          <a:stretch/>
        </p:blipFill>
        <p:spPr>
          <a:xfrm>
            <a:off x="4510584" y="3429000"/>
            <a:ext cx="2743200" cy="24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4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9242" y="941696"/>
            <a:ext cx="6933062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Начнем мы его лепить со скатывания шарика. (Воспитатель показывает приемы скатывания небольших шариков, дети повторяют кругообразные движения ладонями. Воспитатель показывает, дети повторяют).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48226" r="-144" b="154"/>
          <a:stretch/>
        </p:blipFill>
        <p:spPr>
          <a:xfrm>
            <a:off x="2333766" y="2251995"/>
            <a:ext cx="4722127" cy="34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0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9242" y="941696"/>
            <a:ext cx="6933062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получившийся шарик расплющу, сжимая между ладонями.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242" y="1487606"/>
            <a:ext cx="3797812" cy="2299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14656" t="15578" r="18096" b="25887"/>
          <a:stretch/>
        </p:blipFill>
        <p:spPr>
          <a:xfrm>
            <a:off x="4553786" y="3787040"/>
            <a:ext cx="3751772" cy="24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7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9242" y="941696"/>
            <a:ext cx="6933062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Рефлексия.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разноцветных колес мы изготовили, а какие аккуратные!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колесами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хорошо ездить. Ну что же, пусть дядюшка Егор выбирает колеса и делает тележку, в которой поместится вся его семья. (Работы детей раскладываются на дощечке).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2926" t="-2014" r="12209" b="-1"/>
          <a:stretch/>
        </p:blipFill>
        <p:spPr>
          <a:xfrm>
            <a:off x="2593073" y="2594573"/>
            <a:ext cx="3957851" cy="30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4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2" y="1552818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83374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>
              <a:ln w="9525">
                <a:noFill/>
              </a:ln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251" y="846161"/>
            <a:ext cx="651673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лепить предметы круглой формы.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4251" y="1234857"/>
            <a:ext cx="7076292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содержание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1.Познакомить с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«Из-за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леса, из-за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гор….»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Учить отвечать на простые вопросы по содержанию произведения, делать простейшие выводы.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лепить предметы круглой формы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колесо для машины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скатывать шар из пластилина круговыми движениями рук; расплющивать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ладонях.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4.Закреплятьзнания цветов о форме и цвете предметов.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5.Закреплять умение детей складывать изделия на дощечку любоваться ими.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.Развивать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мелкую моторику рук.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6.Развивать интерес к изобразительной деятельности.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7.Воспитывать у детей эмоциональную отзывчивость.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6615" t="10149" r="7413" b="24577"/>
          <a:stretch/>
        </p:blipFill>
        <p:spPr>
          <a:xfrm rot="2014417">
            <a:off x="1201004" y="3551767"/>
            <a:ext cx="2743200" cy="208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-95" t="49362" r="69741" b="10710"/>
          <a:stretch/>
        </p:blipFill>
        <p:spPr>
          <a:xfrm>
            <a:off x="6428521" y="4557418"/>
            <a:ext cx="1685498" cy="16619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5593" y="968991"/>
            <a:ext cx="6858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образцы изделий, пластилин, дощечка, салфетки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40827">
            <a:off x="3409767" y="3334432"/>
            <a:ext cx="4366351" cy="1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5593" y="968991"/>
            <a:ext cx="6858425" cy="443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занятия.</a:t>
            </a:r>
            <a:endParaRPr lang="ru-RU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Организационный момент.</a:t>
            </a:r>
            <a:endParaRPr lang="ru-RU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Ребятки, а вы любите играть?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оиграем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добрым утром глазки, вы проснулись?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(Смотрим в бинокль)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добрым утром ушки, вы проснулись?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(Ладони к ушкам)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добрым утром ручки, вы проснулись?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(Хлопаем в ладоши)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добрым утром ножки, вы проснулись?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(Притопываем)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добрым утром солнце! Мы проснулись! (Ручки в сторону. Голову слегка запрокинуть и широко улыбнуться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5593" y="968991"/>
            <a:ext cx="6858425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Сюрпризный момент.</a:t>
            </a:r>
            <a:endParaRPr lang="ru-RU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посмотрите, кто это сидит на стульчике совсем один и скучает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Это лошадка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лошадка поздороваемся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Здравствуй, лошадка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какая лошадка красивая. Но почему – то у нее грустное настроение, а какое у вас сегодня настроение? У кого веселое? У кого грустное?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(ответы детей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давайте, развеселим тех, кто грустит. Знаете как? Я вам прочитаю очень веселое стихотворение 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дядюшке Егоре.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5593" y="968991"/>
            <a:ext cx="6858425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Основная часть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</a:t>
            </a:r>
            <a:r>
              <a:rPr lang="ru-RU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леса, из-за гор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Едет дедушка Егор.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 на лошадке.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красной шапке,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Жена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корове,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на телятках,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Давайте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посмотрим, кто на чем едет. На чем дядюшка Егор, его жена, детки, внуки.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340" y="896318"/>
            <a:ext cx="4743355" cy="35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5593" y="968991"/>
            <a:ext cx="6858425" cy="245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 "Лошадка"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Цок, цок, цок, цок! (Детки поочередно топают ножками - то одной, то другой).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лошадка - серый бок! (Повороты, ручки на талии).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копытцем постучу, (Ходьба на месте).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хочешь - прокачу! (Легкий бег на месте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8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5593" y="968991"/>
            <a:ext cx="685842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5593" y="873457"/>
            <a:ext cx="6974007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разноцветных колес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на утятах далеко не уедешь. Может быть, дядюшке Егору лучше построить тележку? 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 тележки)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такой тележке поместится вся его семья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жена, дети, внуки. Мы даже можем немного ему помочь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Например, сделать для тележки колеса.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5595" y="2465478"/>
            <a:ext cx="4315641" cy="34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3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5593" y="900751"/>
            <a:ext cx="7042245" cy="316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тележка получилась нарядной, 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колеса изготовим разноцветные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Давайте выберем для работы пластилин. Какого цвета 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колеса вы хотите сделать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(Воспитатель показывает брусок пластилина. Дети называют цвет пластилина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Колеса у нас будут синего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желтого, красного и зеленого цвета. А какую форму имеют 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1095" t="36328" r="31650" b="38119"/>
          <a:stretch/>
        </p:blipFill>
        <p:spPr>
          <a:xfrm>
            <a:off x="3250867" y="3623571"/>
            <a:ext cx="3654900" cy="1880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4663" t="3703" r="50000" b="7794"/>
          <a:stretch/>
        </p:blipFill>
        <p:spPr>
          <a:xfrm rot="4994476">
            <a:off x="6523628" y="1455920"/>
            <a:ext cx="709684" cy="16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9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385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Буева</cp:lastModifiedBy>
  <cp:revision>109</cp:revision>
  <dcterms:created xsi:type="dcterms:W3CDTF">2013-11-19T05:52:05Z</dcterms:created>
  <dcterms:modified xsi:type="dcterms:W3CDTF">2020-05-19T13:02:44Z</dcterms:modified>
</cp:coreProperties>
</file>