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D354"/>
    <a:srgbClr val="AC187B"/>
    <a:srgbClr val="C6247A"/>
    <a:srgbClr val="C52378"/>
    <a:srgbClr val="98124D"/>
    <a:srgbClr val="853E5B"/>
    <a:srgbClr val="F94900"/>
    <a:srgbClr val="613125"/>
    <a:srgbClr val="542939"/>
    <a:srgbClr val="E4EC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85" d="100"/>
          <a:sy n="85" d="100"/>
        </p:scale>
        <p:origin x="-14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92322" y="4312693"/>
            <a:ext cx="50095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Первой младшей группы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Лесникова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С.В.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8800" y="2413717"/>
            <a:ext cx="5895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AC1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развитие.</a:t>
            </a:r>
          </a:p>
          <a:p>
            <a:pPr algn="ctr"/>
            <a:r>
              <a:rPr lang="ru-RU" sz="2000" dirty="0">
                <a:solidFill>
                  <a:srgbClr val="AC1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Лепка: «Разноцветные колеса».</a:t>
            </a:r>
          </a:p>
          <a:p>
            <a:pPr algn="ctr"/>
            <a:r>
              <a:rPr lang="ru-RU" sz="2000" dirty="0">
                <a:solidFill>
                  <a:srgbClr val="AC18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92322" y="1037229"/>
            <a:ext cx="6032310" cy="923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8ED354"/>
                </a:solidFill>
              </a:rPr>
              <a:t>Муниципальное казённое дошкольное</a:t>
            </a:r>
          </a:p>
          <a:p>
            <a:pPr algn="ctr"/>
            <a:r>
              <a:rPr lang="ru-RU" b="1" dirty="0">
                <a:solidFill>
                  <a:srgbClr val="8ED354"/>
                </a:solidFill>
              </a:rPr>
              <a:t>образовательное учреждение</a:t>
            </a:r>
          </a:p>
          <a:p>
            <a:pPr algn="ctr"/>
            <a:r>
              <a:rPr lang="ru-RU" b="1" dirty="0">
                <a:solidFill>
                  <a:srgbClr val="8ED354"/>
                </a:solidFill>
              </a:rPr>
              <a:t>«Детский сад №3 п. Теплое»</a:t>
            </a: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5593" y="900751"/>
            <a:ext cx="7042245" cy="3477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Обведите пальцем контур. (Дети с воспитателем обводят контур колеса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пальцем в воздухе).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Колесо круглое. 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6715" y="1172001"/>
            <a:ext cx="1985750" cy="1985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22236" t="7397" r="22584" b="5731"/>
          <a:stretch/>
        </p:blipFill>
        <p:spPr>
          <a:xfrm>
            <a:off x="4510584" y="3429000"/>
            <a:ext cx="2743200" cy="242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648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9242" y="941696"/>
            <a:ext cx="6933062" cy="4070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Начнем мы его лепить со скатывания шарика. (Воспитатель показывает приемы скатывания небольших шариков, дети повторяют кругообразные движения ладонями. Воспитатель показывает, дети повторяют).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48226" r="-144" b="154"/>
          <a:stretch/>
        </p:blipFill>
        <p:spPr>
          <a:xfrm>
            <a:off x="2333766" y="2251995"/>
            <a:ext cx="4722127" cy="340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201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9242" y="941696"/>
            <a:ext cx="6933062" cy="318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получившийся шарик расплющу, сжимая между ладонями.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9242" y="1487606"/>
            <a:ext cx="3797812" cy="2299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14656" t="15578" r="18096" b="25887"/>
          <a:stretch/>
        </p:blipFill>
        <p:spPr>
          <a:xfrm>
            <a:off x="4553786" y="3787040"/>
            <a:ext cx="3751772" cy="245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178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9242" y="941696"/>
            <a:ext cx="6933062" cy="4868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Рефлексия.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разноцветных колес мы изготовили, а какие аккуратные!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Наши колесами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хорошо ездить. Ну что же, пусть дядюшка Егор выбирает колеса и делает тележку, в которой поместится вся его семья. (Работы детей раскладываются на дощечке).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12926" t="-2014" r="12209" b="-1"/>
          <a:stretch/>
        </p:blipFill>
        <p:spPr>
          <a:xfrm>
            <a:off x="2593073" y="2594573"/>
            <a:ext cx="3957851" cy="303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54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1552818"/>
            <a:ext cx="263795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683374"/>
            <a:ext cx="4730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600" b="1" dirty="0">
              <a:ln w="9525">
                <a:noFill/>
              </a:ln>
              <a:solidFill>
                <a:schemeClr val="accent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4251" y="846161"/>
            <a:ext cx="6516733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умение лепить предметы круглой формы.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4251" y="1234857"/>
            <a:ext cx="7076292" cy="451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Программное содержание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1.Познакомить с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потешкой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«Из-за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леса, из-за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гор….»</a:t>
            </a: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Учить отвечать на простые вопросы по содержанию произведения, делать простейшие выводы.</a:t>
            </a: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3.Учить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лепить предметы круглой формы 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колесо для машины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скатывать шар из пластилина круговыми движениями рук; расплющивать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ладонях.</a:t>
            </a: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4.Закреплятьзнания цветов о форме и цвете предметов.</a:t>
            </a: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5.Закреплять умение детей складывать изделия на дощечку любоваться ими.</a:t>
            </a:r>
          </a:p>
          <a:p>
            <a:pPr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.Развивать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мелкую моторику рук.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6.Развивать интерес к изобразительной деятельности.</a:t>
            </a: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7.Воспитывать у детей эмоциональную отзывчивость.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6615" t="10149" r="7413" b="24577"/>
          <a:stretch/>
        </p:blipFill>
        <p:spPr>
          <a:xfrm rot="2014417">
            <a:off x="1201004" y="3551767"/>
            <a:ext cx="2743200" cy="2082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l="-95" t="49362" r="69741" b="10710"/>
          <a:stretch/>
        </p:blipFill>
        <p:spPr>
          <a:xfrm>
            <a:off x="6428521" y="4557418"/>
            <a:ext cx="1685498" cy="16619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5593" y="968991"/>
            <a:ext cx="6858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Материал: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образцы изделий, пластилин, дощечка, салфетки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340827">
            <a:off x="3409767" y="3334432"/>
            <a:ext cx="4366351" cy="1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5593" y="968991"/>
            <a:ext cx="6858425" cy="4433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занятия.</a:t>
            </a:r>
            <a:endParaRPr lang="ru-RU" sz="2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Организационный момент.</a:t>
            </a:r>
            <a:endParaRPr lang="ru-RU" sz="2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Ребятки, а вы любите играть?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оиграем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игру?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добрым утром глазки, вы проснулись?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(Смотрим в бинокль)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добрым утром ушки, вы проснулись?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(Ладони к ушкам)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добрым утром ручки, вы проснулись?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(Хлопаем в ладоши)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добрым утром ножки, вы проснулись?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(Притопываем)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добрым утром солнце! Мы проснулись! (Ручки в сторону. Голову слегка запрокинуть и широко улыбнуться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55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5593" y="968991"/>
            <a:ext cx="6858425" cy="4454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Сюрпризный момент.</a:t>
            </a:r>
            <a:endParaRPr lang="ru-RU" sz="2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посмотрите, кто это сидит на стульчике совсем один и скучает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Это лошадка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Давайте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лошадка поздороваемся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Здравствуй, лошадка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Посмотрите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какая лошадка красивая. Но почему – то у нее грустное настроение, а какое у вас сегодня настроение? У кого веселое? У кого грустное? 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(ответы детей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давайте, развеселим тех, кто грустит. Знаете как? Я вам прочитаю очень веселое стихотворение –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потешку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 дядюшке Егоре.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5593" y="968991"/>
            <a:ext cx="6858425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Основная часть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</a:t>
            </a:r>
            <a:r>
              <a:rPr lang="ru-RU" sz="20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потешки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Из-за леса, из-за гор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Едет дедушка Егор.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 на лошадке.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красной шапке,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Жена 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корове,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на телятках,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Давайте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посмотрим, кто на чем едет. На чем дядюшка Егор, его жена, детки, внуки.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4340" y="896318"/>
            <a:ext cx="4743355" cy="355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77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5593" y="968991"/>
            <a:ext cx="6858425" cy="2456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Физкультминутка "Лошадка"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Цок, цок, цок, цок! (Детки поочередно топают ножками - то одной, то другой).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лошадка - серый бок! (Повороты, ручки на талии).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копытцем постучу, (Ходьба на месте).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хочешь - прокачу! (Легкий бег на месте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8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5593" y="968991"/>
            <a:ext cx="6858425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5593" y="873457"/>
            <a:ext cx="6974007" cy="167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3. 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Лепка разноцветных колес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на утятах далеко не уедешь. Может быть, дядюшке Егору лучше построить тележку? 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(показ тележки)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такой тележке поместится вся его семья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жена, дети, внуки. Мы даже можем немного ему помочь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Например, сделать для тележки колеса.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95595" y="2465478"/>
            <a:ext cx="4315641" cy="345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737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5593" y="900751"/>
            <a:ext cx="7042245" cy="3169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тележка получилась нарядной, 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колеса изготовим разноцветные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Давайте выберем для работы пластилин. Какого цвета 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колеса вы хотите сделать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(Воспитатель показывает брусок пластилина. Дети называют цвет пластилина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Колеса у нас будут синего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желтого, красного и зеленого цвета. А какую форму имеют 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колеса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31095" t="36328" r="31650" b="38119"/>
          <a:stretch/>
        </p:blipFill>
        <p:spPr>
          <a:xfrm>
            <a:off x="3250867" y="3623571"/>
            <a:ext cx="3654900" cy="1880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l="34663" t="3703" r="50000" b="7794"/>
          <a:stretch/>
        </p:blipFill>
        <p:spPr>
          <a:xfrm rot="4994476">
            <a:off x="6523628" y="1455920"/>
            <a:ext cx="709684" cy="162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19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631</TotalTime>
  <Words>385</Words>
  <Application>Microsoft Office PowerPoint</Application>
  <PresentationFormat>Экран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Буева</cp:lastModifiedBy>
  <cp:revision>109</cp:revision>
  <dcterms:created xsi:type="dcterms:W3CDTF">2013-11-19T05:52:05Z</dcterms:created>
  <dcterms:modified xsi:type="dcterms:W3CDTF">2020-05-19T13:02:44Z</dcterms:modified>
</cp:coreProperties>
</file>