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72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638" autoAdjust="0"/>
  </p:normalViewPr>
  <p:slideViewPr>
    <p:cSldViewPr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6F43-80BE-4241-B662-6BFB7D2B2A22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7ECF-9583-4C2B-A50B-742D340E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6084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по ФЭМП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«Геометрические фигуры»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во II младшей группе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 Кузнецова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\Desktop\ми-ый-шарж-исы-74736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2422525" cy="2743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5" y="1412776"/>
            <a:ext cx="4320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лисички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загадка.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-Что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похоже на открытку,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конверт и на платок?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сравнить скажите можно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одеялом и ковром?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это фигура?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1628800"/>
            <a:ext cx="2448272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754832"/>
            <a:ext cx="48245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Молодец, это прямоугольник.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 длинные стороны у прямоугольника.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Покажи короткие стороны у прямоугольника.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Какого цвета  прямоугольник?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теперь вспомни,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видел на улице прямоугольное?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39952" y="1412776"/>
            <a:ext cx="38884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ледующая загадка: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 овал я и не круг,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треугольнику не друг,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Прямоугольнику я брат.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зовут меня 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ал\Desktop\ми-ый-шарж-исы-61377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240506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квадрат.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Лисичка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спрашивает,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какого цвета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вашу комнату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найдите что-нибудь квадратное.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772816"/>
            <a:ext cx="230425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91369885_Forma_Kvad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095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5" y="620688"/>
            <a:ext cx="309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6600"/>
                </a:solidFill>
              </a:rPr>
              <a:t>ЧТО БЫВАЕТ КВАДРАТНЫМ?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370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Из каких фигур состоит рисунок?</a:t>
            </a:r>
          </a:p>
        </p:txBody>
      </p:sp>
      <p:pic>
        <p:nvPicPr>
          <p:cNvPr id="3" name="Picture 6" descr="ge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8405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Лисичке очень понравилось с вами играть. А сейчас давайте  отдохнем. Я приглашаю вас поиграть в «Трех медведей»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Три медведя шли домой (изображают медведей)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 был большой-большой (поднимают руки вверх)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с ним поменьше ростом, (руки перед грудью)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сынок – малютка просто, (присесть)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маленький он был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погремушкою ходил. (руки в кулачках, изображают погремушку)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Дзинь-дзинь-дзинь.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6626" name="Picture 2" descr="C:\Users\ал\Desktop\iNMAL8I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74441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\Desktop\i23GNH6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2592288" cy="2736304"/>
          </a:xfrm>
          <a:prstGeom prst="rect">
            <a:avLst/>
          </a:prstGeom>
          <a:noFill/>
        </p:spPr>
      </p:pic>
      <p:pic>
        <p:nvPicPr>
          <p:cNvPr id="27651" name="Picture 3" descr="C:\Users\ал\Desktop\iCK0AWP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456385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04665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Лисичка пригласила вас в Волшебный сад.</a:t>
            </a:r>
          </a:p>
          <a:p>
            <a:r>
              <a:rPr lang="ru-RU" dirty="0" smtClean="0"/>
              <a:t>Сколько яблонь в саду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Яблони одинаковые или разные?</a:t>
            </a:r>
          </a:p>
          <a:p>
            <a:r>
              <a:rPr lang="ru-RU" dirty="0" smtClean="0"/>
              <a:t>Каких яблок больше красных или желтых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л\Desktop\kisspng-jigsaw-puzzles-clip-art-apple-jpeg-portable-networ--5b76044d3ac707_8159289115344610052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2952328" cy="2446734"/>
          </a:xfrm>
          <a:prstGeom prst="rect">
            <a:avLst/>
          </a:prstGeom>
          <a:noFill/>
        </p:spPr>
      </p:pic>
      <p:pic>
        <p:nvPicPr>
          <p:cNvPr id="28675" name="Picture 3" descr="C:\Users\ал\Desktop\iCV2CNI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168352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1571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Обратить внимание, что яблоки круглые, раскрашивать надо аккуратно – не выезжать за контур.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2656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Лисичка просит вас нарисовать яблоки- большие и маленькие. А затем возьмите желтый карандаш и раскрасьте большие яблоки в желтый цвет. А красным карандашом раскрасьте маленькие яблоки.</a:t>
            </a:r>
          </a:p>
        </p:txBody>
      </p:sp>
      <p:pic>
        <p:nvPicPr>
          <p:cNvPr id="28676" name="Picture 4" descr="C:\Users\ал\Desktop\a15a8d7db60ae3c78ce646f94bf1c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1368152" cy="136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Образовательные 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 закрепить знание геометрических фигур (треугольник, круг, квадрат, прямоугольник).</a:t>
            </a:r>
          </a:p>
          <a:p>
            <a:r>
              <a:rPr lang="ru-RU" dirty="0" smtClean="0"/>
              <a:t>- учить узнавать и называть цвета.</a:t>
            </a:r>
          </a:p>
          <a:p>
            <a:r>
              <a:rPr lang="ru-RU" dirty="0" smtClean="0"/>
              <a:t>- закрепить умение определять величину предметов, результат сравнения отражать в речи: большой, маленький, поменьше.</a:t>
            </a:r>
          </a:p>
          <a:p>
            <a:r>
              <a:rPr lang="ru-RU" b="1" dirty="0" smtClean="0"/>
              <a:t>Развивающие 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 активизировать память, внимание, мышление.</a:t>
            </a:r>
          </a:p>
          <a:p>
            <a:r>
              <a:rPr lang="ru-RU" dirty="0" smtClean="0"/>
              <a:t>- активизировать словарь детей: вводить в речь слова, определяющие величину предметов.</a:t>
            </a:r>
          </a:p>
          <a:p>
            <a:r>
              <a:rPr lang="ru-RU" b="1" dirty="0" smtClean="0"/>
              <a:t>Воспитательные задачи:</a:t>
            </a:r>
          </a:p>
          <a:p>
            <a:r>
              <a:rPr lang="ru-RU" dirty="0" smtClean="0"/>
              <a:t>- воспитывать целеустремленность</a:t>
            </a:r>
            <a:r>
              <a:rPr lang="ru-RU" b="1" dirty="0" smtClean="0"/>
              <a:t>,</a:t>
            </a:r>
            <a:endParaRPr lang="ru-RU" dirty="0" smtClean="0"/>
          </a:p>
          <a:p>
            <a:r>
              <a:rPr lang="ru-RU" dirty="0" smtClean="0"/>
              <a:t>- аккуратность при работе с карандашами,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\Desktop\e4160155a32fc73572e623be2aa53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384376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Лисичка хочет с вами поиграть, и поэтому она принесла с собой вот такую красивую коробку. </a:t>
            </a:r>
          </a:p>
        </p:txBody>
      </p:sp>
      <p:pic>
        <p:nvPicPr>
          <p:cNvPr id="6" name="Picture 2" descr="C:\Users\ал\Desktop\1022795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3096343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углов у меня и похож на блюдце я.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тарелку и на крышку,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кольцо и колесо.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Угадайте, друзья, кто же я?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сможете узнать , что лежит в этой коробке, отгадав загадки.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63888" y="620688"/>
            <a:ext cx="4320480" cy="4392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Совершенно верно это круг.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5724128" y="764704"/>
            <a:ext cx="1656184" cy="144016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52120" y="2204864"/>
            <a:ext cx="1800200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4048" y="19168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36296" y="191683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20072" y="3645024"/>
            <a:ext cx="1130424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3717032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36576"/>
            <a:ext cx="4536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круглый человечек. У него есть ручки.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они?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844824"/>
            <a:ext cx="328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есть ножки. Какие они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27687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какого цвета человечек?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теперь найдите в вашей комнате что-нибудь круглое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93563124_Forma_k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57594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FF6600"/>
                </a:solidFill>
                <a:latin typeface="Curlz MT" pitchFamily="82" charset="0"/>
              </a:rPr>
              <a:t>                                                                  ЧТО </a:t>
            </a:r>
            <a:r>
              <a:rPr lang="ru-RU" b="1" i="1" dirty="0">
                <a:solidFill>
                  <a:srgbClr val="FF6600"/>
                </a:solidFill>
                <a:latin typeface="Curlz MT" pitchFamily="82" charset="0"/>
              </a:rPr>
              <a:t>БЫВАЕТ </a:t>
            </a:r>
            <a:r>
              <a:rPr lang="ru-RU" b="1" i="1" dirty="0" smtClean="0">
                <a:solidFill>
                  <a:srgbClr val="FF6600"/>
                </a:solidFill>
                <a:latin typeface="Curlz MT" pitchFamily="82" charset="0"/>
              </a:rPr>
              <a:t>                 КРУГЛЫМ</a:t>
            </a:r>
            <a:r>
              <a:rPr lang="ru-RU" b="1" i="1" dirty="0">
                <a:solidFill>
                  <a:srgbClr val="FF6600"/>
                </a:solidFill>
                <a:latin typeface="Curlz MT" pitchFamily="82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69160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736304" cy="345638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51920" y="1916832"/>
            <a:ext cx="35283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ледующую загадка от лисички: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Три вершины,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три угла,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 сторонки у меня.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Кто же 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788024" y="980728"/>
            <a:ext cx="2952328" cy="3024336"/>
          </a:xfrm>
          <a:prstGeom prst="triangle">
            <a:avLst>
              <a:gd name="adj" fmla="val 477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59632" y="1110300"/>
            <a:ext cx="35283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это треугольник.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акого цвета треугольник?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03648" y="1700808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что похож на треугольник?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6600"/>
                </a:solidFill>
                <a:latin typeface="Bodoni MT Poster Compressed" pitchFamily="18" charset="0"/>
              </a:rPr>
              <a:t>ЧТО БЫВАЕТ ТРЕУГОЛЬНЫМ?</a:t>
            </a:r>
            <a:br>
              <a:rPr lang="ru-RU" sz="2000" b="1" i="1" dirty="0" smtClean="0">
                <a:solidFill>
                  <a:srgbClr val="FF6600"/>
                </a:solidFill>
                <a:latin typeface="Bodoni MT Poster Compressed" pitchFamily="18" charset="0"/>
              </a:rPr>
            </a:br>
            <a:endParaRPr lang="ru-RU" sz="2000" dirty="0"/>
          </a:p>
        </p:txBody>
      </p:sp>
      <p:pic>
        <p:nvPicPr>
          <p:cNvPr id="4" name="Picture 9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340768"/>
            <a:ext cx="65527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459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ЧТО БЫВАЕТ ТРЕУГОЛЬНЫМ?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</dc:creator>
  <cp:lastModifiedBy>Буева</cp:lastModifiedBy>
  <cp:revision>30</cp:revision>
  <dcterms:created xsi:type="dcterms:W3CDTF">2020-05-12T13:32:40Z</dcterms:created>
  <dcterms:modified xsi:type="dcterms:W3CDTF">2020-05-13T13:37:20Z</dcterms:modified>
</cp:coreProperties>
</file>