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1" r:id="rId3"/>
    <p:sldId id="258" r:id="rId4"/>
    <p:sldId id="259" r:id="rId5"/>
    <p:sldId id="260" r:id="rId6"/>
    <p:sldId id="262" r:id="rId7"/>
    <p:sldId id="265" r:id="rId8"/>
    <p:sldId id="263" r:id="rId9"/>
    <p:sldId id="268" r:id="rId10"/>
    <p:sldId id="266" r:id="rId11"/>
    <p:sldId id="269" r:id="rId12"/>
    <p:sldId id="264" r:id="rId13"/>
    <p:sldId id="272" r:id="rId14"/>
    <p:sldId id="27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88713" autoAdjust="0"/>
  </p:normalViewPr>
  <p:slideViewPr>
    <p:cSldViewPr>
      <p:cViewPr>
        <p:scale>
          <a:sx n="75" d="100"/>
          <a:sy n="75" d="100"/>
        </p:scale>
        <p:origin x="-182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40B9-7F34-4E2C-92E7-8813C5D288E4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78109-C97F-4FB2-A7D7-0E3CA798362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015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26.05.2020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gif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04664"/>
            <a:ext cx="7920880" cy="6048672"/>
          </a:xfrm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МКДОУ «Детский сад № 3  п. Теплое»</a:t>
            </a: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родителей.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«Изготовление поделок из бросового материала в совместной деятельности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детьми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старшего дошкольного возраста»</a:t>
            </a:r>
          </a:p>
          <a:p>
            <a:pPr algn="r"/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: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старшей группы 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Мысик С.Н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Практическое применение поделок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3068960"/>
            <a:ext cx="86409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Поделки изготовленные детьми из бросового материала, могут иметь разное назначение: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Подарки, сувениры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Украшение интерьера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игры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в выставках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по назначению: поставка для карандашей, игольница, подставка под горячее и т. п.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развивающие упражнения.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tytmaster.ru/wp-content/uploads/2018/02/Podelki-iz-brosovogo-materiala-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9545"/>
            <a:ext cx="3082169" cy="18094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vatars.mds.yandex.net/get-pdb/989257/fba0c2de-a3f2-4b0d-a25f-5671de89a031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2853"/>
            <a:ext cx="304599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организация деятельности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348880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«Медвежата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Губки,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резиночки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совместная деятельность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йцу\Desktop\РАБОТА\ФОТО\МИШКИ ИЗ ГУБКИ2020\20200305_1644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04" y="1861086"/>
            <a:ext cx="3712412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йцу\Desktop\РАБОТА\ФОТО\МИШКИ ИЗ ГУБКИ2020\20200305_164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80096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505" y="4365103"/>
            <a:ext cx="3712412" cy="2162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Поделки из бросового материала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4572008"/>
            <a:ext cx="2786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Кораблики»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Губки, палочки для мороженого, фольга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йцу\Desktop\РАБОТА\ФОТО\клуб КОРАБЛИКИ\20200228_155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84784"/>
            <a:ext cx="4232784" cy="2272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йцу\Desktop\РАБОТА\ФОТО\клуб КОРАБЛИКИ\20200228_154014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936" y="1448955"/>
            <a:ext cx="4104456" cy="23087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33057"/>
            <a:ext cx="2312352" cy="2312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2696236" cy="2088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805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Консультации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Совместные проекты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Беседы</a:t>
            </a: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Круглый стол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Родительский клуб  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Выставки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09990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3717032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Поделки из бросового материала способствуют развитию творческих способностей.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Дети расширили знания о разнообразии бросового материала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Научились применять материал в свободной и совместной деятельности, познакомились с его свойствами и качествами при использовании поделок.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Закрепили технические навыки при работе с бросовым материалом.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95588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941168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36963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88840"/>
            <a:ext cx="8229600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480720"/>
          </a:xfrm>
          <a:ln w="38100"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Содержание образовательной области ФГОС «Художественно-эстетическое развитие» предполагает развитие предпосылок ценностно-смыслового восприятия и понимания произведений искусства,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и др.).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75656" y="548680"/>
            <a:ext cx="5742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980728"/>
            <a:ext cx="7920880" cy="5078313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Содержание образовательной области «Художественно-эстетическое развитие» зависит от возрастных и индивидуальных особенностей детей, определяется целями и задачами Программы, может реализовываться в различных видах деятельности ребенка и через совместную деятельность с педагогом и родителями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9552" y="476672"/>
            <a:ext cx="8136904" cy="538609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2000" dirty="0" smtClean="0"/>
              <a:t> </a:t>
            </a:r>
            <a:endParaRPr lang="ru-RU" sz="2400" dirty="0" smtClean="0"/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Воспитание творческого отношения к делу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способствует развитию творческих способностей у дошкольников. </a:t>
            </a: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       Ребенок создаёт полезные и эстетически значимые предметы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и изделия для украшения быта (игр, труда, подарка близким, отдыха).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В процессе изготовления поделок из бросового материала у дошкольников наряду с техническими навыками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развивается умение анализировать предмет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ы окружающей действительности,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формируются обобщённые представления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о создаваемых объектах, 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развиваются самостоятельность мышления, творчество, художественный вкус, формируются ценные качества личности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(аккуратность, целеустремлённость, настойчивость в достижении цели и т.д.).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564" y="1052737"/>
            <a:ext cx="396044" cy="38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248" y="1844824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772" y="2492896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3" y="188641"/>
            <a:ext cx="8712968" cy="218521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творческих способностей у детей через создание поделок из различных бросовых материалов.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2132856"/>
            <a:ext cx="8712968" cy="4078039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Способствовать познанию свойств материала, желанию экспериментировать с ними;</a:t>
            </a:r>
          </a:p>
          <a:p>
            <a:pPr lvl="0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Развивать умение создавать художественные образы;  глазомер, ловкость движений рук, пальцев, умение владеть инструментами и материалами.</a:t>
            </a:r>
          </a:p>
          <a:p>
            <a:pPr algn="ctr"/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57225" y="74711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Бросовый материал –что это?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ВЛ-МАРТ Продуктовый интернет-магазин БАЛЬЗАМ ШАУМА ФРУКТЫ И ВИТАМИНЫ 200МЛ: цены, отзывы, соста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1800200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4" name="Picture 4" descr="Купить Какао Несквик Плюс Витамины и минералы по низкой цене в интернет-магазине &quot;Монастырёв&quot; с доставкой по Владивостоку, Нахо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80928"/>
            <a:ext cx="151216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6" name="Picture 6" descr="Greenfield 1530 Чай Greenfield Festive Grape 2х25: цена, отзывы, купить в ЧафейКо интернет-магазин Arbooz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149080"/>
            <a:ext cx="1512168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88" name="Picture 8" descr="Игрушки из крышек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5536520"/>
            <a:ext cx="1800200" cy="11412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0" name="Picture 10" descr="Совместные покупки в Усть-Илимске * Просмотр темы - Пиар закупок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196752"/>
            <a:ext cx="1944217" cy="1354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2" name="Picture 12" descr="Бесплатно детские поделки из овощей - Поделки своими рукам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1196752"/>
            <a:ext cx="1979712" cy="14077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4" name="Picture 14" descr="Женщина с героином в &quot;Киндер-сюрпризе&quot; задержана в Пермском крае РИА Новости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79712" y="1196752"/>
            <a:ext cx="1847445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6" name="Picture 16" descr="внимание - 14 Ноября 2013 - Галина Юрьевн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691680" y="2636912"/>
            <a:ext cx="1834537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498" name="Picture 18" descr="Бумажные салфетки стандарт от Караван - Пласт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2708920"/>
            <a:ext cx="1944216" cy="1248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4" name="Picture 24" descr="Пуговицы в дар (Казань). Дару дар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95936" y="2708920"/>
            <a:ext cx="2592288" cy="1954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6" name="Picture 26" descr="Продам - Тара и упаковка - Химическая промышленность и продукция - Международная доска объявлений - Поисковый портал КОМПАСС Укр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91680" y="3789040"/>
            <a:ext cx="2088232" cy="16720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8" name="Picture 28" descr="Dazzling Media Solution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92280" y="3861048"/>
            <a:ext cx="1632181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0" name="Picture 30" descr="Трубочки 21см алкогольные разноцветные: купить трубочки для напитков, цены на трубочки для напитков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39752" y="5237820"/>
            <a:ext cx="2016224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2" name="Picture 32" descr="Панно из втулок от туалетной бумаги - просмотр работы. Клуб …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9992" y="5013176"/>
            <a:ext cx="2016224" cy="1513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4" name="Picture 34" descr="Dvd диски оптом двд - Рефераты от портала &quot;Знание&quot;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76256" y="5157192"/>
            <a:ext cx="2001639" cy="1501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бросовый материал?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1124744"/>
            <a:ext cx="43204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Лучшей игрушкой для ребенка будет та, которую он создал своими руками. </a:t>
            </a:r>
          </a:p>
          <a:p>
            <a:r>
              <a:rPr lang="ru-RU" dirty="0" smtClean="0"/>
              <a:t>Джон Локк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5" y="3068960"/>
            <a:ext cx="83529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Практическая работа с разнообразными материалами способствует развитию навыков ручного труда, конструирования, знакомит детей с приемами работы  различными инструментами, учит осторожному обращению с ними.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Работая с разными материалами, дети знакомятся с их свойствами, разнообразной структурой, приобретают трудовые навыки и умения,  учатся мыслить.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Еще В.А. Сухомлинский писал: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« Чем больше мастерства в детской  руке, тем умнее ребенок»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529" y="1124744"/>
            <a:ext cx="1798637" cy="1139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9627" y="1112168"/>
            <a:ext cx="1944687" cy="135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Поделки из бросового материала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gidrukodeliya.ru/sites/default/files/2podelki_iz_vtorsyrya_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3264362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0-tub-ru.yandex.net/i?id=af5c67300728d1ab006e83cbf626ca24-srl&amp;n=1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61"/>
          <a:stretch/>
        </p:blipFill>
        <p:spPr bwMode="auto">
          <a:xfrm>
            <a:off x="4932040" y="1052735"/>
            <a:ext cx="3410418" cy="2447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89040"/>
            <a:ext cx="3452833" cy="2587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06308"/>
            <a:ext cx="2175917" cy="1689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s://avatars.mds.yandex.net/get-pdb/2333633/4b62249b-39b8-4990-840d-f549fad97f60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665" y="4206035"/>
            <a:ext cx="2266741" cy="1589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бросовому материалу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материал для работы относится к категории бросового, при его подборе предъявляются определенные требования.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должен быть: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Безопасным для детей(не токсичным, не вызывать аллергию);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Тщательно промытым и высушенным;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Доступным в обработке-вырезаться, склеиваться и т. д. 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4653136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44913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3968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734</TotalTime>
  <Words>538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Слайд 1</vt:lpstr>
      <vt:lpstr>Слайд 2</vt:lpstr>
      <vt:lpstr>Слайд 3</vt:lpstr>
      <vt:lpstr>Слайд 4</vt:lpstr>
      <vt:lpstr>Слайд 5</vt:lpstr>
      <vt:lpstr>Бросовый материал –что это?</vt:lpstr>
      <vt:lpstr>Почему бросовый материал?</vt:lpstr>
      <vt:lpstr>Поделки из бросового материала</vt:lpstr>
      <vt:lpstr>Требования к бросовому материалу</vt:lpstr>
      <vt:lpstr>Практическое применение поделок</vt:lpstr>
      <vt:lpstr>Совместная организация деятельности</vt:lpstr>
      <vt:lpstr>Поделки из бросового материала</vt:lpstr>
      <vt:lpstr>Работа с родителями</vt:lpstr>
      <vt:lpstr>Вывод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Буева</cp:lastModifiedBy>
  <cp:revision>86</cp:revision>
  <dcterms:created xsi:type="dcterms:W3CDTF">2015-02-02T19:29:58Z</dcterms:created>
  <dcterms:modified xsi:type="dcterms:W3CDTF">2020-05-26T13:10:47Z</dcterms:modified>
</cp:coreProperties>
</file>