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3" r:id="rId9"/>
    <p:sldId id="264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0" r:id="rId19"/>
    <p:sldId id="26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76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User\Desktop\i (1).jpg"/>
          <p:cNvPicPr>
            <a:picLocks noChangeAspect="1" noChangeArrowheads="1"/>
          </p:cNvPicPr>
          <p:nvPr/>
        </p:nvPicPr>
        <p:blipFill rotWithShape="1">
          <a:blip r:embed="rId2" cstate="print"/>
          <a:srcRect l="2122" t="-3150" r="-1737" b="3150"/>
          <a:stretch/>
        </p:blipFill>
        <p:spPr bwMode="auto">
          <a:xfrm>
            <a:off x="13991" y="-142900"/>
            <a:ext cx="9130009" cy="67413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43240" y="428604"/>
            <a:ext cx="5431537" cy="28623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600" b="1" spc="50" dirty="0" smtClean="0">
              <a:ln w="11430">
                <a:solidFill>
                  <a:srgbClr val="FF0000"/>
                </a:solidFill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Консультация .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Клуб по интересам.</a:t>
            </a:r>
            <a:endParaRPr lang="ru-RU" sz="3600" b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«Рисуем пеной для бритья»</a:t>
            </a:r>
            <a:endParaRPr lang="ru-RU" sz="3600" b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i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42484">
            <a:off x="511509" y="1915079"/>
            <a:ext cx="3140802" cy="1864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5286380" y="5500702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 : </a:t>
            </a:r>
          </a:p>
          <a:p>
            <a:r>
              <a:rPr lang="ru-RU" dirty="0" smtClean="0"/>
              <a:t>воспитатель старшей группы</a:t>
            </a:r>
          </a:p>
          <a:p>
            <a:r>
              <a:rPr lang="ru-RU" dirty="0" smtClean="0"/>
              <a:t>Мысик С.Н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4" y="18864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00562" y="357166"/>
            <a:ext cx="400052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sng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Пальчиковая игра «Пальцы - </a:t>
            </a:r>
            <a:r>
              <a:rPr kumimoji="0" lang="ru-RU" sz="2400" i="1" u="sng" strike="noStrike" cap="none" normalizeH="0" baseline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хватальцы</a:t>
            </a:r>
            <a:r>
              <a:rPr kumimoji="0" lang="ru-RU" sz="2400" i="1" u="sng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i="0" u="sng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моей руке пять пальцев,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Ритмично сжимаем и разжимаем пальцы)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Пять </a:t>
            </a:r>
            <a:r>
              <a:rPr kumimoji="0" lang="ru-RU" sz="2400" b="0" i="0" u="none" strike="noStrike" cap="none" normalizeH="0" baseline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хватальцев</a:t>
            </a: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пять</a:t>
            </a: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держальцев</a:t>
            </a: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Сжимаем кулачки</a:t>
            </a: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 строгать, и чтоб пилить.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брать и чтоб дарить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 счет поочередно загибаем пальцы на обеих руках)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Их не трудно сосчитать: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Раз-два-три-четыре-пять</a:t>
            </a: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cuments\i (1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114" y="1428736"/>
            <a:ext cx="3051965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83534" y="422956"/>
            <a:ext cx="635798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выполнения работы</a:t>
            </a:r>
          </a:p>
          <a:p>
            <a:pPr algn="ctr"/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 потребуется:</a:t>
            </a:r>
          </a:p>
          <a:p>
            <a:pPr algn="ctr"/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работы нам понадобится: гуашь, кисти, шило, спица или зубочистки, одноразовая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вилка , линейка , бумага</a:t>
            </a:r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салфетка и самое главное –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это </a:t>
            </a: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пена для бритья</a:t>
            </a:r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20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3534" y="2780928"/>
            <a:ext cx="6096000" cy="339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571480"/>
            <a:ext cx="6786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Выдавливаем небольшое количество пены на поверхность. Затем аккуратно выравниваем, при помощи линейки.</a:t>
            </a:r>
            <a:endParaRPr lang="ru-RU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cuments\IMG_20170425_124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14488"/>
            <a:ext cx="381002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ocuments\IMG_20170425_1244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622517">
            <a:off x="4318076" y="2271351"/>
            <a:ext cx="4842674" cy="3632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785794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Наносим небольшое количество краски на пену.</a:t>
            </a:r>
            <a:endParaRPr lang="ru-RU" sz="2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cuments\IMG_20170425_124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571612"/>
            <a:ext cx="6215106" cy="4661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1538" y="500042"/>
            <a:ext cx="7572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Даем волю своей фантазии. Произвольно растягиваем краску.</a:t>
            </a:r>
            <a:endParaRPr lang="ru-RU" sz="2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cuments\IMG_20170425_125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714488"/>
            <a:ext cx="3114588" cy="2335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\Documents\IMG_20170425_125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714620"/>
            <a:ext cx="4190998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571480"/>
            <a:ext cx="764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Берем лист А4 придавливаем его сверху, затем аккуратно поднимаем.</a:t>
            </a:r>
            <a:endParaRPr lang="ru-RU" sz="2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ocuments\IMG_20170425_1251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842" y="1643050"/>
            <a:ext cx="4114720" cy="3086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ocuments\IMG_20170425_1252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17350" y="2726527"/>
            <a:ext cx="2928960" cy="3905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pic>
        <p:nvPicPr>
          <p:cNvPr id="6146" name="Picture 2" descr="C:\Users\User\Documents\IMG_20170425_125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285860"/>
            <a:ext cx="3400340" cy="255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357290" y="357166"/>
            <a:ext cx="67866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Аккуратно снимаем остатки пены при помощи линейки.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User\Documents\IMG_20170425_165323_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928934"/>
            <a:ext cx="4646253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2976" y="285728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такая красота у нас получится!</a:t>
            </a:r>
            <a:endParaRPr lang="ru-RU" sz="36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t.stranamam.ru/data/cache/2015jun/14/19/16365715_889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63"/>
          <a:stretch/>
        </p:blipFill>
        <p:spPr bwMode="auto">
          <a:xfrm>
            <a:off x="1403648" y="1506949"/>
            <a:ext cx="6408712" cy="50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9632" y="980728"/>
            <a:ext cx="67310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Пробуем сами нарисовать рисунок -фантазию.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avatars.mds.yandex.net/get-zen_doc/1665167/pub_5cff7d651dcee700b0e1fc03_5d0204339511bd00afb529b4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2"/>
            <a:ext cx="2403269" cy="160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0-tub-ru.yandex.net/i?id=e35163d6cd4499e805c2c68954b88232-sr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82955"/>
            <a:ext cx="1642989" cy="160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dompodelok.ru/uploads/posts/2016-11/1478979906_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187681"/>
            <a:ext cx="2431412" cy="161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.pinimg.com/736x/c1/d7/a4/c1d7a46e67f3a78d254007dfe7fdb7cd--shaving-cream-crem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1417" y="4038345"/>
            <a:ext cx="1659226" cy="229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m0-tub-ru.yandex.net/i?id=1aac2ffa79fecd9182d81ca3e4354ed5-sr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65807" y="4421243"/>
            <a:ext cx="2297390" cy="153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User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571" cy="685532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85786" y="1071546"/>
            <a:ext cx="5929354" cy="2554545"/>
          </a:xfrm>
          <a:prstGeom prst="rect">
            <a:avLst/>
          </a:prstGeom>
        </p:spPr>
        <p:txBody>
          <a:bodyPr wrap="square"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n>
                  <a:solidFill>
                    <a:srgbClr val="FF000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n>
                <a:solidFill>
                  <a:srgbClr val="FF0000"/>
                </a:solidFill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User\Documents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1596" y="0"/>
            <a:ext cx="2552404" cy="3333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User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2" y="-812"/>
            <a:ext cx="9147571" cy="685532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85786" y="1417156"/>
            <a:ext cx="6215106" cy="4154984"/>
          </a:xfrm>
          <a:prstGeom prst="rect">
            <a:avLst/>
          </a:prstGeom>
        </p:spPr>
        <p:txBody>
          <a:bodyPr wrap="square">
            <a:spAutoFit/>
            <a:scene3d>
              <a:camera prst="perspectiveRight"/>
              <a:lightRig rig="threePt" dir="t"/>
            </a:scene3d>
          </a:bodyPr>
          <a:lstStyle/>
          <a:p>
            <a:r>
              <a:rPr lang="ru-RU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«Расскажи мне - и я услышу, покажи мне - и я запомню, дай мне сделать самому - и я научусь!» </a:t>
            </a:r>
            <a:r>
              <a:rPr lang="ru-RU" sz="4400" b="1" i="1" dirty="0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n>
                <a:solidFill>
                  <a:srgbClr val="FF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8596" y="1571612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                                                                    </a:t>
            </a:r>
            <a:r>
              <a:rPr lang="ru-RU" sz="36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Расширить знания детей о нетрадиционной технике рисования на пене для бритья.</a:t>
            </a:r>
            <a:endParaRPr lang="ru-RU" sz="360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521443"/>
            <a:ext cx="7632848" cy="5262979"/>
          </a:xfrm>
          <a:prstGeom prst="rect">
            <a:avLst/>
          </a:prstGeom>
          <a:noFill/>
          <a:ln w="9525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адачи:</a:t>
            </a:r>
            <a:endParaRPr kumimoji="0" lang="ru-RU" sz="280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ознакомить детей</a:t>
            </a:r>
            <a:r>
              <a:rPr kumimoji="0" lang="ru-RU" sz="2800" u="none" strike="noStrike" cap="none" normalizeH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родителей</a:t>
            </a:r>
            <a:r>
              <a:rPr kumimoji="0" lang="ru-RU" sz="280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приемами нетрадиционного рисования, на примере выполнения работы в технике монотипия на пене для бритья;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2.Донести до </a:t>
            </a:r>
            <a:r>
              <a:rPr lang="ru-RU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и родителей  </a:t>
            </a:r>
            <a:r>
              <a:rPr kumimoji="0" lang="ru-RU" sz="280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важность использования методов нетрадиционных изобразительных техник в развитии образного мышления, чувственного восприятия, творчества детей;</a:t>
            </a:r>
            <a:endParaRPr kumimoji="0" lang="ru-RU" sz="280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3.Создать условия для плодотворной творческой деятельности участников мастер-класса.</a:t>
            </a:r>
            <a:endParaRPr kumimoji="0" lang="ru-RU" sz="280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57290" y="500042"/>
            <a:ext cx="6858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Изобразительное искусство играет важную роль в формировании личности дошкольника.</a:t>
            </a:r>
            <a:endParaRPr lang="ru-RU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fsd.kopilkaurokov.ru/up/html/2017/10/30/k_59f725ab33a69/img_user_file_59f725abaf319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6970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571" cy="685532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21328676">
            <a:off x="803434" y="1050757"/>
            <a:ext cx="6269525" cy="4401205"/>
          </a:xfrm>
          <a:prstGeom prst="rect">
            <a:avLst/>
          </a:prstGeom>
        </p:spPr>
        <p:txBody>
          <a:bodyPr wrap="square">
            <a:spAutoFit/>
            <a:scene3d>
              <a:camera prst="perspectiveRight"/>
              <a:lightRig rig="threePt" dir="t"/>
            </a:scene3d>
          </a:bodyPr>
          <a:lstStyle/>
          <a:p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«Когда ребенок обращается к искусству, ему дают обычно карандаши, краску и бумагу, это, несомненно, ошибка. Необходимо дать ребенку всевозможные материалы. Пусть он рисует на бумаге, на стене, делает рисунок к занавескам в своей комнате, рисунок для своего платья, делает для себя костюмы из газет»</a:t>
            </a:r>
          </a:p>
          <a:p>
            <a:pPr algn="r"/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 А. Фаворский 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cuments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6891" y="0"/>
            <a:ext cx="2577109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42976" y="428604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Нетрадиционные техники рисования помогают совершенствовать творческие способности детей дошкольного возраста. Развивают мелкую моторику, образное мышление и воображение.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im0-tub-ru.yandex.net/i?id=65d2104931993afae9ace6d688b9569d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0975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0-tub-ru.yandex.net/i?id=569e7819014af1f49e4ab758333aecdc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6596" y="2600975"/>
            <a:ext cx="2735932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872852/pub_5cd6a3e7fd8dc600af7711a7_5cd6a448849658051f767dbb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99" y="4451987"/>
            <a:ext cx="3312368" cy="189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57224" y="357166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Будем рисовать ПЕНОЙ</a:t>
            </a:r>
            <a:endParaRPr lang="ru-RU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ds04.infourok.ru/uploads/ex/0b97/0012a936-32f49c99/img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906" b="9541"/>
          <a:stretch/>
        </p:blipFill>
        <p:spPr bwMode="auto">
          <a:xfrm>
            <a:off x="1148153" y="1196752"/>
            <a:ext cx="6990570" cy="490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User\Desktop\5b19d9f2f55b70e424179ca0021a7b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348" y="428604"/>
            <a:ext cx="80724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Пена для бритья необычная поверхность для рисования. Краску можно растягивать и закручивать в причудливые узоры, создавая неповторимый рисунок, что  в свою очередь развивает творческое мышление и воображение ребенка.</a:t>
            </a:r>
            <a:endParaRPr kumimoji="0" lang="ru-RU" sz="2400" b="0" i="0" u="none" strike="noStrike" cap="none" normalizeH="0" baseline="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C:\Users\User\Documents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7761" y="2071678"/>
            <a:ext cx="314572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User\Documents\i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214554"/>
            <a:ext cx="3964809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\Documents\i (9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3714752"/>
            <a:ext cx="4572000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411</Words>
  <Application>Microsoft Office PowerPoint</Application>
  <PresentationFormat>Экран (4:3)</PresentationFormat>
  <Paragraphs>43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15</cp:revision>
  <dcterms:created xsi:type="dcterms:W3CDTF">2017-04-24T07:42:07Z</dcterms:created>
  <dcterms:modified xsi:type="dcterms:W3CDTF">2020-06-04T08:48:17Z</dcterms:modified>
</cp:coreProperties>
</file>