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05.06.2020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sz="4800" b="1" dirty="0" smtClean="0">
                <a:latin typeface="+mn-lt"/>
              </a:rPr>
              <a:t>«Гимнастика для пальчиков»</a:t>
            </a:r>
            <a:endParaRPr lang="ru-RU" sz="4800" b="1" dirty="0"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067944" y="4941168"/>
            <a:ext cx="4890864" cy="1468760"/>
          </a:xfrm>
        </p:spPr>
        <p:txBody>
          <a:bodyPr/>
          <a:lstStyle/>
          <a:p>
            <a:r>
              <a:rPr lang="ru-RU" smtClean="0">
                <a:solidFill>
                  <a:schemeClr val="tx1"/>
                </a:solidFill>
              </a:rPr>
              <a:t>Подготовил: </a:t>
            </a:r>
            <a:r>
              <a:rPr lang="ru-RU" dirty="0" smtClean="0">
                <a:solidFill>
                  <a:schemeClr val="tx1"/>
                </a:solidFill>
              </a:rPr>
              <a:t>учитель-логопед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Фетисова Жанна Юрьевна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529322"/>
            <a:ext cx="7920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Муниципальное казенное дошкольное образовательное учреждение «Детский сад №3 </a:t>
            </a:r>
            <a:r>
              <a:rPr lang="ru-RU" sz="2000" dirty="0" err="1" smtClean="0"/>
              <a:t>п.Теплое</a:t>
            </a:r>
            <a:r>
              <a:rPr lang="ru-RU" sz="2000" dirty="0" smtClean="0"/>
              <a:t>»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3472838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092824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2800" b="1" dirty="0"/>
              <a:t>«ДОМИК»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Проговаривая этот стишок, сопровождайте его движениями рук.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Пусть ребенок подражает Вашим действиям.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Под грибом - шалашик-домик, </a:t>
            </a:r>
          </a:p>
          <a:p>
            <a:pPr marL="0" indent="0">
              <a:buNone/>
            </a:pPr>
            <a:r>
              <a:rPr lang="ru-RU" dirty="0" smtClean="0"/>
              <a:t>(</a:t>
            </a:r>
            <a:r>
              <a:rPr lang="ru-RU" dirty="0"/>
              <a:t>соедините ладони шалашиком)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Там живет веселый гномик.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Мы тихонько постучим,</a:t>
            </a:r>
          </a:p>
          <a:p>
            <a:pPr marL="0" indent="0">
              <a:buNone/>
            </a:pPr>
            <a:r>
              <a:rPr lang="ru-RU" dirty="0" smtClean="0"/>
              <a:t>(</a:t>
            </a:r>
            <a:r>
              <a:rPr lang="ru-RU" dirty="0"/>
              <a:t>постучать кулаком одной руки о ладонь другой руки)</a:t>
            </a:r>
          </a:p>
        </p:txBody>
      </p:sp>
    </p:spTree>
    <p:extLst>
      <p:ext uri="{BB962C8B-B14F-4D97-AF65-F5344CB8AC3E}">
        <p14:creationId xmlns:p14="http://schemas.microsoft.com/office/powerpoint/2010/main" xmlns="" val="3601813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404664"/>
            <a:ext cx="8784976" cy="645333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b="1" dirty="0"/>
              <a:t>«В КОЛОКОЛЬЧИК ПОЗВОНИМ»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(ладони обеих рук обращены вниз, пальцы скрещены;</a:t>
            </a:r>
          </a:p>
          <a:p>
            <a:pPr marL="0" indent="0">
              <a:buNone/>
            </a:pPr>
            <a:r>
              <a:rPr lang="ru-RU" dirty="0" smtClean="0"/>
              <a:t>средний </a:t>
            </a:r>
            <a:r>
              <a:rPr lang="ru-RU" dirty="0"/>
              <a:t>палец правой руки опущен вниз и слегка качается).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Двери нам откроет гномик,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Станет звать в шалашик-домик.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В домике дощатый пол,</a:t>
            </a:r>
          </a:p>
          <a:p>
            <a:pPr marL="0" indent="0">
              <a:buNone/>
            </a:pPr>
            <a:r>
              <a:rPr lang="ru-RU" dirty="0" smtClean="0"/>
              <a:t>(</a:t>
            </a:r>
            <a:r>
              <a:rPr lang="ru-RU" dirty="0"/>
              <a:t>ладони опустить вниз, ребром прижать друг к другу)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А на нём дубовый стол</a:t>
            </a:r>
          </a:p>
          <a:p>
            <a:pPr marL="0" indent="0">
              <a:buNone/>
            </a:pPr>
            <a:r>
              <a:rPr lang="ru-RU" dirty="0" smtClean="0"/>
              <a:t>(</a:t>
            </a:r>
            <a:r>
              <a:rPr lang="ru-RU" dirty="0"/>
              <a:t>левая рука сжата в кулак, сверху на кулак опускается ладонь правой руки)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89913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764704"/>
            <a:ext cx="8579296" cy="57122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Рядом – стул с высокой спинкой</a:t>
            </a:r>
          </a:p>
          <a:p>
            <a:pPr marL="0" indent="0">
              <a:buNone/>
            </a:pPr>
            <a:r>
              <a:rPr lang="ru-RU" dirty="0" smtClean="0"/>
              <a:t>(направить левую ладонь вертикально вверх, к ее нижней части приставить кулачок правой руки большим пальцем к себе)</a:t>
            </a:r>
          </a:p>
          <a:p>
            <a:pPr marL="0" indent="0">
              <a:buNone/>
            </a:pPr>
            <a:r>
              <a:rPr lang="ru-RU" dirty="0" smtClean="0"/>
              <a:t>На </a:t>
            </a:r>
            <a:r>
              <a:rPr lang="ru-RU" dirty="0"/>
              <a:t>столе - тарелка с вилкой        </a:t>
            </a:r>
          </a:p>
          <a:p>
            <a:pPr marL="0" indent="0">
              <a:buNone/>
            </a:pPr>
            <a:r>
              <a:rPr lang="ru-RU" dirty="0" smtClean="0"/>
              <a:t>(</a:t>
            </a:r>
            <a:r>
              <a:rPr lang="ru-RU" dirty="0"/>
              <a:t>ладонь левой руки лежит на столе и направлена вверх, изображая тарелку, правая рука изображает вилку:</a:t>
            </a:r>
          </a:p>
          <a:p>
            <a:pPr marL="0" indent="0">
              <a:buNone/>
            </a:pPr>
            <a:r>
              <a:rPr lang="ru-RU" dirty="0" smtClean="0"/>
              <a:t>ладонь </a:t>
            </a:r>
            <a:r>
              <a:rPr lang="ru-RU" dirty="0"/>
              <a:t>направлена вниз, четыре пальца выпрямлены и слегка разведены в стороны, а большой прижат к ладони)</a:t>
            </a:r>
          </a:p>
          <a:p>
            <a:pPr marL="0" indent="0">
              <a:buNone/>
            </a:pPr>
            <a:r>
              <a:rPr lang="ru-RU" dirty="0" smtClean="0"/>
              <a:t>И </a:t>
            </a:r>
            <a:r>
              <a:rPr lang="ru-RU" dirty="0"/>
              <a:t>блины горой стоят –</a:t>
            </a:r>
          </a:p>
          <a:p>
            <a:pPr marL="0" indent="0">
              <a:buNone/>
            </a:pPr>
            <a:r>
              <a:rPr lang="ru-RU" dirty="0" smtClean="0"/>
              <a:t>Угощенье </a:t>
            </a:r>
            <a:r>
              <a:rPr lang="ru-RU" dirty="0"/>
              <a:t>для ребят.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93958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260648"/>
            <a:ext cx="8568952" cy="6336704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ru-RU" b="1" dirty="0" smtClean="0"/>
          </a:p>
          <a:p>
            <a:pPr marL="0" indent="0" algn="ctr">
              <a:buNone/>
            </a:pPr>
            <a:r>
              <a:rPr lang="ru-RU" b="1" dirty="0" smtClean="0"/>
              <a:t>«</a:t>
            </a:r>
            <a:r>
              <a:rPr lang="ru-RU" b="1" dirty="0"/>
              <a:t>ГРОЗА»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Капли первые упали,</a:t>
            </a:r>
          </a:p>
          <a:p>
            <a:pPr marL="0" indent="0">
              <a:buNone/>
            </a:pPr>
            <a:r>
              <a:rPr lang="ru-RU" dirty="0" smtClean="0"/>
              <a:t>(слегка </a:t>
            </a:r>
            <a:r>
              <a:rPr lang="ru-RU" dirty="0"/>
              <a:t>постучать двумя пальцами каждой руки по столу)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Пауков перепугали.</a:t>
            </a:r>
          </a:p>
          <a:p>
            <a:pPr marL="0" indent="0">
              <a:buNone/>
            </a:pPr>
            <a:r>
              <a:rPr lang="ru-RU" dirty="0" smtClean="0"/>
              <a:t>(</a:t>
            </a:r>
            <a:r>
              <a:rPr lang="ru-RU" dirty="0"/>
              <a:t>внутренняя сторона ладони опущена вниз; пальцы слегка согнуть и, перебирая ими, показать, как разбегаются пауки)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Дождик застучал сильней,</a:t>
            </a:r>
          </a:p>
          <a:p>
            <a:pPr marL="0" indent="0">
              <a:buNone/>
            </a:pPr>
            <a:r>
              <a:rPr lang="ru-RU" dirty="0" smtClean="0"/>
              <a:t>(</a:t>
            </a:r>
            <a:r>
              <a:rPr lang="ru-RU" dirty="0"/>
              <a:t>постучать по столу всеми пальцами обеих рук)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Птички скрылись средь ветвей.</a:t>
            </a:r>
          </a:p>
          <a:p>
            <a:pPr marL="0" indent="0">
              <a:buNone/>
            </a:pPr>
            <a:r>
              <a:rPr lang="ru-RU" dirty="0" smtClean="0"/>
              <a:t>(</a:t>
            </a:r>
            <a:r>
              <a:rPr lang="ru-RU" dirty="0"/>
              <a:t>скрестив руки, ладони соединить тыльной стороной; махать пальцами, сжатыми вместе).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Дождь полил как из ведра</a:t>
            </a:r>
            <a:r>
              <a:rPr lang="ru-RU" dirty="0" smtClean="0"/>
              <a:t>,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060650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332656"/>
            <a:ext cx="8712968" cy="614434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Дождь </a:t>
            </a:r>
            <a:r>
              <a:rPr lang="ru-RU" dirty="0"/>
              <a:t>полил как из ведра,</a:t>
            </a:r>
          </a:p>
          <a:p>
            <a:pPr marL="0" indent="0">
              <a:buNone/>
            </a:pPr>
            <a:r>
              <a:rPr lang="ru-RU" dirty="0" smtClean="0"/>
              <a:t>(</a:t>
            </a:r>
            <a:r>
              <a:rPr lang="ru-RU" dirty="0"/>
              <a:t>сильнее постучать по столу всеми пальцами обеих рук)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Разбежалась детвора.</a:t>
            </a:r>
          </a:p>
          <a:p>
            <a:pPr marL="0" indent="0">
              <a:buNone/>
            </a:pPr>
            <a:r>
              <a:rPr lang="ru-RU" dirty="0" smtClean="0"/>
              <a:t>(</a:t>
            </a:r>
            <a:r>
              <a:rPr lang="ru-RU" dirty="0"/>
              <a:t>указательный и средний пальцы обеих рук бегают по столу, изображая человечков; остальные пальцы прижаты к ладони).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В небе молния сверкает,</a:t>
            </a:r>
          </a:p>
          <a:p>
            <a:pPr marL="0" indent="0">
              <a:buNone/>
            </a:pPr>
            <a:r>
              <a:rPr lang="ru-RU" dirty="0" smtClean="0"/>
              <a:t>(</a:t>
            </a:r>
            <a:r>
              <a:rPr lang="ru-RU" dirty="0"/>
              <a:t>нарисуйте пальцем в воздухе молнию)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Гром все небо разрывает.</a:t>
            </a:r>
          </a:p>
          <a:p>
            <a:pPr marL="0" indent="0">
              <a:buNone/>
            </a:pPr>
            <a:r>
              <a:rPr lang="ru-RU" dirty="0" smtClean="0"/>
              <a:t>(</a:t>
            </a:r>
            <a:r>
              <a:rPr lang="ru-RU" dirty="0"/>
              <a:t>барабанить кулаками, а затем похлопать в ладоши)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А потом из тучи солнце</a:t>
            </a:r>
          </a:p>
          <a:p>
            <a:pPr marL="0" indent="0">
              <a:buNone/>
            </a:pPr>
            <a:r>
              <a:rPr lang="ru-RU" dirty="0" smtClean="0"/>
              <a:t>(</a:t>
            </a:r>
            <a:r>
              <a:rPr lang="ru-RU" dirty="0"/>
              <a:t>поднять обе руки вверх с разомкнутыми пальцами)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Вновь посмотрит нам в оконце!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97561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404664"/>
            <a:ext cx="8640960" cy="6192688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b="1" dirty="0"/>
              <a:t>«МОЯ СЕМЬЯ»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Поднять руку ладонью к себе и в соответствии с текстом стиха в определенной последовательности пригибать пальцы, начиная с безымянного, затем мизинец, указательный палец, средний и большой.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Знаю я, что у меня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Дома дружная семья: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Это - мама,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Это - я,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Это - бабушка моя,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Это - папа,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Это - дед.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И у нас разлада нет. </a:t>
            </a:r>
          </a:p>
        </p:txBody>
      </p:sp>
    </p:spTree>
    <p:extLst>
      <p:ext uri="{BB962C8B-B14F-4D97-AF65-F5344CB8AC3E}">
        <p14:creationId xmlns:p14="http://schemas.microsoft.com/office/powerpoint/2010/main" xmlns="" val="4169467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744" y="332656"/>
            <a:ext cx="8877736" cy="6525344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b="1" dirty="0"/>
              <a:t>«КОШКА И МЫШКА»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Мягко кошка, посмотри,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Разжимает коготки.</a:t>
            </a:r>
          </a:p>
          <a:p>
            <a:pPr marL="0" indent="0">
              <a:buNone/>
            </a:pPr>
            <a:r>
              <a:rPr lang="ru-RU" dirty="0" smtClean="0"/>
              <a:t>(</a:t>
            </a:r>
            <a:r>
              <a:rPr lang="ru-RU" dirty="0"/>
              <a:t>пальцы обеих рук сжать в кулак и положить на стол ладонями вниз; затем медленно разжать кулаки, разводя пальцы в стороны, показывая, как кошка выпускает коготки; при выполнении движений кисти рук отрываются от стола, затем кулак или ладонь снова кладутся на стол)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И легонько их сжимает –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Мышку так она пугает.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Кошка ходит тихо-тихо,</a:t>
            </a:r>
          </a:p>
          <a:p>
            <a:pPr marL="0" indent="0">
              <a:buNone/>
            </a:pPr>
            <a:r>
              <a:rPr lang="ru-RU" dirty="0" smtClean="0"/>
              <a:t>(</a:t>
            </a:r>
            <a:r>
              <a:rPr lang="ru-RU" dirty="0"/>
              <a:t>ладони обеих рук лежат на столе; локти разведены в разные стороны; кошка (правая рука) крадется: все пальцы правой руки медленно шагают по столу вперед. Мышка (левая рука) убегает: пальцы другой руки быстро движутся назад).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Половиц не слышно скрипа,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Только мышка не зевает,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Вмиг от кошки удирает.</a:t>
            </a:r>
          </a:p>
        </p:txBody>
      </p:sp>
    </p:spTree>
    <p:extLst>
      <p:ext uri="{BB962C8B-B14F-4D97-AF65-F5344CB8AC3E}">
        <p14:creationId xmlns:p14="http://schemas.microsoft.com/office/powerpoint/2010/main" xmlns="" val="20519922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2967335"/>
            <a:ext cx="8280920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1">
              <a:avLst/>
            </a:prstTxWarp>
            <a:spAutoFit/>
          </a:bodyPr>
          <a:lstStyle/>
          <a:p>
            <a:pPr algn="ctr"/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Спасибо за внимание!</a:t>
            </a:r>
            <a:endParaRPr lang="ru-RU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55124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Ясность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</TotalTime>
  <Words>598</Words>
  <Application>Microsoft Office PowerPoint</Application>
  <PresentationFormat>Экран (4:3)</PresentationFormat>
  <Paragraphs>110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Ясность</vt:lpstr>
      <vt:lpstr>«Гимнастика для пальчиков»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«Гимнастика для пальчиков»</dc:title>
  <dc:creator>Жанна</dc:creator>
  <cp:lastModifiedBy>Буева</cp:lastModifiedBy>
  <cp:revision>3</cp:revision>
  <dcterms:created xsi:type="dcterms:W3CDTF">2020-06-02T16:03:13Z</dcterms:created>
  <dcterms:modified xsi:type="dcterms:W3CDTF">2020-06-05T12:28:43Z</dcterms:modified>
</cp:coreProperties>
</file>