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5BC4C50-398D-4A9E-B038-EF596560E30F}">
          <p14:sldIdLst>
            <p14:sldId id="256"/>
            <p14:sldId id="257"/>
            <p14:sldId id="258"/>
            <p14:sldId id="260"/>
            <p14:sldId id="261"/>
            <p14:sldId id="262"/>
            <p14:sldId id="264"/>
            <p14:sldId id="263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81641A7-3BD9-45A2-82BD-E139390696BD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ED62969-D1A8-44D9-8513-C7E396D516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0"/>
            <a:ext cx="3600399" cy="227687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Мастер-класс по рисованию</a:t>
            </a:r>
            <a:br>
              <a:rPr lang="ru-RU" sz="2400" b="1" dirty="0"/>
            </a:br>
            <a:r>
              <a:rPr lang="ru-RU" sz="2400" b="1" dirty="0"/>
              <a:t> «На цветочном лугу. Божья коровка»</a:t>
            </a:r>
            <a:endParaRPr lang="ru-RU" sz="2400" dirty="0"/>
          </a:p>
        </p:txBody>
      </p:sp>
      <p:pic>
        <p:nvPicPr>
          <p:cNvPr id="1026" name="Picture 2" descr="https://ped-kopilka.ru/upload/blogs/12853_bc8f76432719d42728cdc29f34c9de77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" y="3645024"/>
            <a:ext cx="4588920" cy="32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06788" y="5373216"/>
            <a:ext cx="2347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</a:t>
            </a:r>
          </a:p>
          <a:p>
            <a:r>
              <a:rPr lang="ru-RU" dirty="0" smtClean="0"/>
              <a:t>Михайлова А.Н.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183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332657"/>
            <a:ext cx="3312367" cy="1296143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Темно-зеленым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карандашом нарисуйте прожилки на листьях и можно подвести контур листьев.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https://ped-kopilka.ru/upload/blogs/12853_56af0a4df13032c9fdf1035439e11c46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342584"/>
            <a:ext cx="5703193" cy="4152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79280" y="764704"/>
            <a:ext cx="37156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Божья коровка - красный жучок,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Села ромашке на лепесток,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Модница поля - ромашка, так рада,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Красная брошка на белом наряде.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Головкой кивает подружкам своим: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"Смотрите! Смотрите! Сейчас улетит!"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Л.Алейникова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«Красная брошка»)</a:t>
            </a:r>
          </a:p>
        </p:txBody>
      </p:sp>
    </p:spTree>
    <p:extLst>
      <p:ext uri="{BB962C8B-B14F-4D97-AF65-F5344CB8AC3E}">
        <p14:creationId xmlns:p14="http://schemas.microsoft.com/office/powerpoint/2010/main" val="112611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27384"/>
            <a:ext cx="3528392" cy="648072"/>
          </a:xfrm>
        </p:spPr>
        <p:txBody>
          <a:bodyPr>
            <a:normAutofit/>
          </a:bodyPr>
          <a:lstStyle/>
          <a:p>
            <a:pPr algn="ctr"/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08912" cy="5040560"/>
          </a:xfrm>
        </p:spPr>
        <p:txBody>
          <a:bodyPr/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использованы материалы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Кокориной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Елены Юрьевны, учителя изобразительного искусства,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Славнинская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школа, Тверская область,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Торжокский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</a:p>
          <a:p>
            <a:pPr marL="6858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6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творческих способностей детей посредством художественно-изобразительной деятельности. </a:t>
            </a:r>
          </a:p>
          <a:p>
            <a:pPr marL="6858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научить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рисовать выразительный образ божьей коровки на цветочной полянке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навыки детей в работе с восковыми карандашами и акварелью;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пространственное мышление и воображение;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воспитывать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видеть красоту природы, понимать ее хрупкость, вызвать желание оберегать природу</a:t>
            </a:r>
          </a:p>
        </p:txBody>
      </p:sp>
    </p:spTree>
    <p:extLst>
      <p:ext uri="{BB962C8B-B14F-4D97-AF65-F5344CB8AC3E}">
        <p14:creationId xmlns:p14="http://schemas.microsoft.com/office/powerpoint/2010/main" val="11602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260648"/>
            <a:ext cx="4176464" cy="6264696"/>
          </a:xfrm>
        </p:spPr>
        <p:txBody>
          <a:bodyPr>
            <a:noAutofit/>
          </a:bodyPr>
          <a:lstStyle/>
          <a:p>
            <a:pPr marL="68580" indent="0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безобидная букашка-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муравей, ни таракашка!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мычу и не бодаюсь,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хотя коровкой называюсь!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рожек усики,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спинке, словно бусинки,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чёрные горошины,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кем-то брошены.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божья коровка,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сижу на ромашке!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 очень много,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все, как двойняшки!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Уносят меня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полевому цветочку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красные крылышки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чёрную точку!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Н.Илева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«Божья коровка»)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Насекомое Божья коров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98876"/>
            <a:ext cx="4773853" cy="26852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38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08912" cy="5760640"/>
          </a:xfrm>
        </p:spPr>
        <p:txBody>
          <a:bodyPr/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Будем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рисовать божью коровку на ромашке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нам понадобятся: альбомный лист, цветные восковые карандаши, кисточка (белка или пони № 2), стаканчик для воды,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акварель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ped-kopilka.ru/upload/blogs/12853_0362e5d8a6a94fa4b0156eb044323e80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90466"/>
            <a:ext cx="4946272" cy="37037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9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4032448" cy="1368152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Возьмем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 восковой карандаш и нарисуем овал. Посередине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проведем дугу.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Черным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карандашом подрисуем дугу – это будет голова. На красном овале, в произвольном порядке, нарисуем маленькие кружочки-точечки.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ped-kopilka.ru/upload/blogs/12853_b6f0f4997dac22257e8cce3a18773d20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020" y="332657"/>
            <a:ext cx="3976371" cy="3600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ped-kopilka.ru/upload/blogs/12853_58b798ab4b43e3bc310e04692ce745bf.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53207"/>
            <a:ext cx="4199476" cy="44485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8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332657"/>
            <a:ext cx="3816423" cy="1008111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Нарисуем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глазки и усики. Наша божья коровка готова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Желтым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восковым карандашом нарисуем овал. Это будет серединка ромашки.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ped-kopilka.ru/upload/blogs/12853_453620bb96cd0866968bc44932608d41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459" y="332656"/>
            <a:ext cx="4253032" cy="35283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ped-kopilka.ru/upload/blogs/12853_76987b4f882bea82e3f29a229ba66c48.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491982"/>
            <a:ext cx="4104456" cy="30816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90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7"/>
            <a:ext cx="3456384" cy="1440159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Голубым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карандашом начинаем рисовать лепестки.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они напоминают вытянутые овалы неправильной формы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Завершим композицию зелеными листочками.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ped-kopilka.ru/upload/blogs/12853_29e3493e90a8ac3b735d38722cd752ea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2656"/>
            <a:ext cx="4397524" cy="30390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ped-kopilka.ru/upload/blogs/12853_dac4786d1658f14327407b52a46cabdc.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71708"/>
            <a:ext cx="4425950" cy="31926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ped-kopilka.ru/upload/blogs/12853_3fedfb601a5b24403b543ec9636b09a6.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146" y="3479210"/>
            <a:ext cx="3953346" cy="2977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2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332657"/>
            <a:ext cx="4104456" cy="2304256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Разукрасим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 рисунок, используя акварельные краски. Начнем с божьей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коровки.</a:t>
            </a:r>
          </a:p>
          <a:p>
            <a:pPr marL="6858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Рисовать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будем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по-сырому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Для этого необходимо увлажнить нужный участок и ввести туда краску. Акварель сама начнет расплываться по воде в произвольном порядке, а добавление дополнительного оттенка создаст неповторимый рисунок. Главное не перемешивать краску, а дать ей самостоятельно растекаться. Восковой карандаш будет удерживать воду и краску на нужном нам участке рисунка.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ped-kopilka.ru/upload/blogs/12853_26fb0d45ab299819e7604bb385668566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750" y="2852936"/>
            <a:ext cx="5736700" cy="36564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65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</TotalTime>
  <Words>17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Мастер-класс по рисованию  «На цветочном лугу. Божья коровка»</vt:lpstr>
      <vt:lpstr>Презентация PowerPoint</vt:lpstr>
      <vt:lpstr>Презентация PowerPoint</vt:lpstr>
      <vt:lpstr>Презентация PowerPoint</vt:lpstr>
      <vt:lpstr>Презентация PowerPoint</vt:lpstr>
      <vt:lpstr> Возьмем красный восковой карандаш и нарисуем овал. Посередине проведем дугу.  Черным карандашом подрисуем дугу – это будет голова. На красном овале, в произвольном порядке, нарисуем маленькие кружочки-точечки.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рисованию  «На цветочном лугу. Божья коровка»</dc:title>
  <dc:creator>Dom</dc:creator>
  <cp:lastModifiedBy>Dom</cp:lastModifiedBy>
  <cp:revision>4</cp:revision>
  <dcterms:created xsi:type="dcterms:W3CDTF">2020-06-04T17:49:19Z</dcterms:created>
  <dcterms:modified xsi:type="dcterms:W3CDTF">2020-06-04T18:24:46Z</dcterms:modified>
</cp:coreProperties>
</file>