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1" r:id="rId5"/>
    <p:sldId id="263" r:id="rId6"/>
    <p:sldId id="264" r:id="rId7"/>
    <p:sldId id="265" r:id="rId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61" d="100"/>
          <a:sy n="61" d="100"/>
        </p:scale>
        <p:origin x="108" y="3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6FAE5-4250-4D81-90EB-3738051D5F58}" type="datetimeFigureOut">
              <a:rPr lang="ru-RU" smtClean="0"/>
              <a:t>04.06.2020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F485D-FCC1-4669-BCA3-0486C5F30A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64086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6FAE5-4250-4D81-90EB-3738051D5F58}" type="datetimeFigureOut">
              <a:rPr lang="ru-RU" smtClean="0"/>
              <a:t>04.06.2020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F485D-FCC1-4669-BCA3-0486C5F30A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967745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6FAE5-4250-4D81-90EB-3738051D5F58}" type="datetimeFigureOut">
              <a:rPr lang="ru-RU" smtClean="0"/>
              <a:t>04.06.2020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F485D-FCC1-4669-BCA3-0486C5F30A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42040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6FAE5-4250-4D81-90EB-3738051D5F58}" type="datetimeFigureOut">
              <a:rPr lang="ru-RU" smtClean="0"/>
              <a:t>04.06.2020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F485D-FCC1-4669-BCA3-0486C5F30A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718809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6FAE5-4250-4D81-90EB-3738051D5F58}" type="datetimeFigureOut">
              <a:rPr lang="ru-RU" smtClean="0"/>
              <a:t>04.06.2020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F485D-FCC1-4669-BCA3-0486C5F30A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5429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6FAE5-4250-4D81-90EB-3738051D5F58}" type="datetimeFigureOut">
              <a:rPr lang="ru-RU" smtClean="0"/>
              <a:t>04.06.2020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F485D-FCC1-4669-BCA3-0486C5F30A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89497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6FAE5-4250-4D81-90EB-3738051D5F58}" type="datetimeFigureOut">
              <a:rPr lang="ru-RU" smtClean="0"/>
              <a:t>04.06.2020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F485D-FCC1-4669-BCA3-0486C5F30A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71384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6FAE5-4250-4D81-90EB-3738051D5F58}" type="datetimeFigureOut">
              <a:rPr lang="ru-RU" smtClean="0"/>
              <a:t>04.06.2020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F485D-FCC1-4669-BCA3-0486C5F30A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91350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6FAE5-4250-4D81-90EB-3738051D5F58}" type="datetimeFigureOut">
              <a:rPr lang="ru-RU" smtClean="0"/>
              <a:t>04.06.2020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F485D-FCC1-4669-BCA3-0486C5F30A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91330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6FAE5-4250-4D81-90EB-3738051D5F58}" type="datetimeFigureOut">
              <a:rPr lang="ru-RU" smtClean="0"/>
              <a:t>04.06.2020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F485D-FCC1-4669-BCA3-0486C5F30A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556615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6FAE5-4250-4D81-90EB-3738051D5F58}" type="datetimeFigureOut">
              <a:rPr lang="ru-RU" smtClean="0"/>
              <a:t>04.06.2020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F485D-FCC1-4669-BCA3-0486C5F30A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35879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A6FAE5-4250-4D81-90EB-3738051D5F58}" type="datetimeFigureOut">
              <a:rPr lang="ru-RU" smtClean="0"/>
              <a:t>04.06.2020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4F485D-FCC1-4669-BCA3-0486C5F30A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75368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 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6401"/>
            <a:ext cx="12191999" cy="68415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89186"/>
            <a:ext cx="9906000" cy="5092262"/>
          </a:xfrm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txBody>
          <a:bodyPr>
            <a:normAutofit fontScale="90000"/>
          </a:bodyPr>
          <a:lstStyle/>
          <a:p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Муниципальное Казённое дошкольное образовательное учреждение «Детский сад №3 п. Тёплое»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Художественно – эстетическое развитие</a:t>
            </a:r>
            <a:b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Рисование</a:t>
            </a:r>
            <a:b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00B050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«Ромашка»</a:t>
            </a:r>
            <a:r>
              <a:rPr lang="ru-RU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3999" y="3602038"/>
            <a:ext cx="10457793" cy="3051010"/>
          </a:xfrm>
        </p:spPr>
        <p:txBody>
          <a:bodyPr>
            <a:normAutofit/>
          </a:bodyPr>
          <a:lstStyle/>
          <a:p>
            <a:pPr algn="r"/>
            <a:endPara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endPara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endPara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Подготовил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воспитатель </a:t>
            </a:r>
          </a:p>
          <a:p>
            <a:pPr algn="r"/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средней группы №1 </a:t>
            </a:r>
            <a:endPara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Дмитриева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Л.Е.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94351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 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6401"/>
            <a:ext cx="12191999" cy="68415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362607" y="362607"/>
            <a:ext cx="11272345" cy="58800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Цель: Учить детей рисовать </a:t>
            </a:r>
            <a:r>
              <a:rPr lang="ru-RU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ромашку.</a:t>
            </a:r>
          </a:p>
          <a:p>
            <a:pPr>
              <a:lnSpc>
                <a:spcPct val="150000"/>
              </a:lnSpc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Задачи: </a:t>
            </a:r>
          </a:p>
          <a:p>
            <a:pPr>
              <a:lnSpc>
                <a:spcPct val="150000"/>
              </a:lnSpc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*Учить детей располагать симметрично лепестки цветка.</a:t>
            </a:r>
          </a:p>
          <a:p>
            <a:pPr>
              <a:lnSpc>
                <a:spcPct val="150000"/>
              </a:lnSpc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*Продолжать знакомить детей с цветами нашей Родины;</a:t>
            </a:r>
          </a:p>
          <a:p>
            <a:pPr>
              <a:lnSpc>
                <a:spcPct val="150000"/>
              </a:lnSpc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*Закреплять умение передавать характерные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цветов (форма, строение, величина);</a:t>
            </a:r>
          </a:p>
          <a:p>
            <a:pPr>
              <a:lnSpc>
                <a:spcPct val="150000"/>
              </a:lnSpc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*Развивать творческое воображение;</a:t>
            </a:r>
          </a:p>
          <a:p>
            <a:pPr>
              <a:lnSpc>
                <a:spcPct val="150000"/>
              </a:lnSpc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*Развивать умение правильно размещать изображение на месте;</a:t>
            </a:r>
          </a:p>
          <a:p>
            <a:pPr>
              <a:lnSpc>
                <a:spcPct val="150000"/>
              </a:lnSpc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Воспитывать интерес к познанию природы.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ru-RU" sz="1000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ru-RU" sz="1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ru-RU" sz="1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01280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 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1999" cy="68415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441434" y="315310"/>
            <a:ext cx="6936828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ru-RU" sz="2400" b="0" i="0" dirty="0" smtClean="0">
                <a:solidFill>
                  <a:srgbClr val="111111"/>
                </a:solidFill>
                <a:effectLst/>
                <a:latin typeface="Times New Roman" panose="02020603050405020304" pitchFamily="18" charset="0"/>
              </a:rPr>
              <a:t>Ромашки схожи по форме с зонтиками, а по легенде они в давние времена были зонтиками у маленьких степных гномиков. Начнётся дождь, гномик укроется ромашкой или сорвёт её и шагает по степи, поднимая цветок над головой. Дождь стучит по ромашковому зонтику, струйками стекает с него, а гномик остаётся совершенно сухим.</a:t>
            </a:r>
          </a:p>
          <a:p>
            <a:pPr>
              <a:lnSpc>
                <a:spcPct val="150000"/>
              </a:lnSpc>
            </a:pPr>
            <a:r>
              <a:rPr lang="ru-RU" sz="2400" dirty="0" smtClean="0">
                <a:solidFill>
                  <a:srgbClr val="111111"/>
                </a:solidFill>
                <a:latin typeface="Times New Roman" panose="02020603050405020304" pitchFamily="18" charset="0"/>
              </a:rPr>
              <a:t>Давайте попробуем нарисовать этот замечательный цветок.</a:t>
            </a:r>
            <a:endParaRPr lang="ru-RU" sz="2400" dirty="0"/>
          </a:p>
        </p:txBody>
      </p:sp>
      <p:pic>
        <p:nvPicPr>
          <p:cNvPr id="4" name="Рисунок 3" descr="https://avatars.mds.yandex.net/get-zen_doc/1931664/pub_5d71194795aa9f00acf01daa_5d71198dbf50d500aef64d98/scale_1200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92662" y="315310"/>
            <a:ext cx="3579593" cy="510264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7690558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 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6401"/>
            <a:ext cx="12191999" cy="68415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409903" y="362607"/>
            <a:ext cx="6321973" cy="63786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1500"/>
              </a:spcAft>
            </a:pP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 направлению вверх от центра нарисуйте маленький кружечек. Это серединка ромашки. Вы можете рисовать круглые фигурки с помощью  трафарета. Это упрощает задание и делает контуры более ровными.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Затем 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изобразите симметрично четыре лепесточка одинаковой формы сверху, снизу и по бокам от серединки.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Двумя параллельными линиями изобразите стебель цветка. У ромашки он тонкий и длинный.</a:t>
            </a:r>
          </a:p>
          <a:p>
            <a:pPr>
              <a:lnSpc>
                <a:spcPct val="150000"/>
              </a:lnSpc>
              <a:spcAft>
                <a:spcPts val="1500"/>
              </a:spcAft>
            </a:pPr>
            <a:endParaRPr lang="ru-RU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Рисунок 5" descr="http://ok-t.ru/studopedia/baza20/1723558701811.files/image062.jpg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5354" b="618"/>
          <a:stretch/>
        </p:blipFill>
        <p:spPr bwMode="auto">
          <a:xfrm>
            <a:off x="7822324" y="504497"/>
            <a:ext cx="3279226" cy="586477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4722106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 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6401"/>
            <a:ext cx="12191999" cy="68415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488731" y="709449"/>
            <a:ext cx="4918841" cy="27959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ru-RU" sz="2400" dirty="0" smtClean="0">
                <a:solidFill>
                  <a:srgbClr val="4E4E4E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Теперь нарисуем оставшиеся лепестки. Они </a:t>
            </a:r>
            <a:r>
              <a:rPr lang="ru-RU" sz="2400" dirty="0">
                <a:solidFill>
                  <a:srgbClr val="4E4E4E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должны расположится </a:t>
            </a:r>
            <a:r>
              <a:rPr lang="ru-RU" sz="2400" dirty="0" smtClean="0">
                <a:solidFill>
                  <a:srgbClr val="4E4E4E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вокруг желтого кружка, заполнив всё оставшееся место.</a:t>
            </a:r>
            <a:endParaRPr lang="ru-RU" sz="2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 descr="http://ok-t.ru/studopedia/baza20/1723558701811.files/image062.jpg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328" r="47309"/>
          <a:stretch/>
        </p:blipFill>
        <p:spPr bwMode="auto">
          <a:xfrm>
            <a:off x="7039467" y="563739"/>
            <a:ext cx="3520637" cy="5915889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29094140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 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6401"/>
            <a:ext cx="12191999" cy="68415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472966" y="551793"/>
            <a:ext cx="534451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Теперь нарисуем листочки, они у нас будут самые простые. Узкие, слегка вытянутые</a:t>
            </a: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Можно 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нарисовать разной величины. 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 descr="http://ok-t.ru/studopedia/baza20/1723558701811.files/image062.jpg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292" r="22946"/>
          <a:stretch/>
        </p:blipFill>
        <p:spPr bwMode="auto">
          <a:xfrm>
            <a:off x="6953578" y="551793"/>
            <a:ext cx="3246712" cy="4918841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1310264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 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6401"/>
            <a:ext cx="12191999" cy="68415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Рисунок 2" descr="http://ok-t.ru/studopedia/baza20/1723558701811.files/image062.jpg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3371"/>
          <a:stretch/>
        </p:blipFill>
        <p:spPr bwMode="auto">
          <a:xfrm>
            <a:off x="7650545" y="488731"/>
            <a:ext cx="3085772" cy="4666593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472966" y="488732"/>
            <a:ext cx="6905296" cy="37240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Теперь возьмём цветные карандаши и раскрасим ромашку. </a:t>
            </a:r>
          </a:p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*Какого цвета серединка ромашки?</a:t>
            </a:r>
          </a:p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*Какого цвета лепестки?</a:t>
            </a:r>
          </a:p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*Какой возьмём карандаш для раскрашивания стебля и листьев?</a:t>
            </a:r>
          </a:p>
        </p:txBody>
      </p:sp>
    </p:spTree>
    <p:extLst>
      <p:ext uri="{BB962C8B-B14F-4D97-AF65-F5344CB8AC3E}">
        <p14:creationId xmlns:p14="http://schemas.microsoft.com/office/powerpoint/2010/main" val="204302071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85</TotalTime>
  <Words>185</Words>
  <Application>Microsoft Office PowerPoint</Application>
  <PresentationFormat>Широкоэкранный</PresentationFormat>
  <Paragraphs>26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Тема Office</vt:lpstr>
      <vt:lpstr>Муниципальное Казённое дошкольное образовательное учреждение «Детский сад №3 п. Тёплое»    Художественно – эстетическое развитие Рисование    «Ромашка»     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Муниципальное Казённое дошкольное образовательное учреждение «Детский сад №3 п. Тёплое»    Художественно – эстетическое развитие Рисование    «Рисуем ромашку»</dc:title>
  <dc:creator>1</dc:creator>
  <cp:lastModifiedBy>1</cp:lastModifiedBy>
  <cp:revision>11</cp:revision>
  <dcterms:created xsi:type="dcterms:W3CDTF">2020-06-03T15:54:05Z</dcterms:created>
  <dcterms:modified xsi:type="dcterms:W3CDTF">2020-06-04T09:52:17Z</dcterms:modified>
</cp:coreProperties>
</file>