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3" r:id="rId5"/>
    <p:sldId id="258" r:id="rId6"/>
    <p:sldId id="261" r:id="rId7"/>
    <p:sldId id="262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789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9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381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18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206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477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58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9535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038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220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081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2D783-5681-4D61-A98D-900567E8B358}" type="datetimeFigureOut">
              <a:rPr lang="ru-RU" smtClean="0"/>
              <a:pPr/>
              <a:t>08.06.2020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AAAA-61E9-429E-BC70-ADEB8861BF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4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обезопасить своего ребенка от опасности на прогулке летом?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7402286" cy="2325796"/>
          </a:xfrm>
        </p:spPr>
        <p:txBody>
          <a:bodyPr>
            <a:normAutofit/>
          </a:bodyPr>
          <a:lstStyle/>
          <a:p>
            <a:pPr algn="r"/>
            <a:endParaRPr lang="ru-RU" sz="1800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ru-RU" sz="1800" b="1" dirty="0" smtClean="0"/>
          </a:p>
          <a:p>
            <a:pPr algn="r"/>
            <a:r>
              <a:rPr lang="ru-RU" sz="1800" b="1" dirty="0" smtClean="0"/>
              <a:t>Подготовил </a:t>
            </a:r>
            <a:r>
              <a:rPr lang="ru-RU" sz="1800" b="1" dirty="0" smtClean="0"/>
              <a:t>воспитатель</a:t>
            </a:r>
          </a:p>
          <a:p>
            <a:pPr algn="r"/>
            <a:r>
              <a:rPr lang="ru-RU" sz="1800" b="1" dirty="0" smtClean="0"/>
              <a:t> средней группы №1</a:t>
            </a:r>
          </a:p>
          <a:p>
            <a:pPr algn="r"/>
            <a:r>
              <a:rPr lang="ru-RU" sz="1800" b="1" dirty="0" smtClean="0"/>
              <a:t> Дмитриева Л.Е</a:t>
            </a:r>
            <a:r>
              <a:rPr lang="ru-RU" sz="1800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7917" y="236483"/>
            <a:ext cx="10641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Муниципальное казённое дошкольное образовательное учреждение «Детский сад №3 п. Тёплое»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264075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28799" y="1718441"/>
            <a:ext cx="9033641" cy="1756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Уважаемые родители!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надеемся, что данный материал поможет вам сформировать и закрепить у своих детей опыт безопасного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поведения, который поможет им предвидеть опасности и по возможности избегать их.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4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082" y="394138"/>
            <a:ext cx="6539449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Систематически проводите беседы, разъяснения с детьми на темы: «Лазание на деревья», «Опасность дорог», «Раны и ссадины», «Почему нельзя уходить далеко от дома?», «Плавать и утонуть», «Опасность пожара», «Ядовитые грибы», «Ядовитые травы», «Признаки отравления», «Тепловой удар. Что это?», «Укус насекомых».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www.noonpost.com/sites/default/files/maxresdefault_1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570"/>
          <a:stretch/>
        </p:blipFill>
        <p:spPr bwMode="auto">
          <a:xfrm>
            <a:off x="9626162" y="214312"/>
            <a:ext cx="2209800" cy="1857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avatars.mds.yandex.net/get-pdb/904462/12fe8d1d-4143-41df-805c-242fa6bbfada/s1200?webp=fals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9531" y="1364455"/>
            <a:ext cx="2862974" cy="2290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 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03" t="18174" r="50291" b="6356"/>
          <a:stretch/>
        </p:blipFill>
        <p:spPr bwMode="auto">
          <a:xfrm>
            <a:off x="350082" y="4228568"/>
            <a:ext cx="1559560" cy="2228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https://im0-tub-ru.yandex.net/i?id=1d1021946e5d5f4a6e14f70fa068734f-l&amp;n=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5353" y="3647849"/>
            <a:ext cx="2110609" cy="2157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ds03.infourok.ru/uploads/ex/0a7b/0001f2c2-6a4de97e/5/hello_html_m3f533324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74" t="10417" r="17407" b="32499"/>
          <a:stretch/>
        </p:blipFill>
        <p:spPr bwMode="auto">
          <a:xfrm>
            <a:off x="2259724" y="3654994"/>
            <a:ext cx="1618593" cy="2150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s://im0-tub-ru.yandex.net/i?id=67cf96a829140e1eae2c1ecaa7ad8027-l&amp;n=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5475" y="4228568"/>
            <a:ext cx="1772022" cy="2421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sad14.slonim.edu.by/ru/sm_full.aspx?guid=2484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067" y="4058187"/>
            <a:ext cx="1901190" cy="1733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630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6386" y="756745"/>
            <a:ext cx="5454869" cy="483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Организуйте совместные прогулки с ребенком к водоему, на луг с множеством растений, среди которых есть ядовитые. Расскажите об особенностях и лекарственных и ядовитых растений. Покажите насекомых, безобидных и опасных, расскажите, в чем заключается опасность. Подведите к водоему, расскажите о том, что купаться нужно только под присмотром взрослых и о правилах поведения и игры в воде.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0-tub-ru.yandex.net/i?id=965117711bbe53cf561e78d841ed20f5&amp;n=13&amp;exp=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63" r="13984"/>
          <a:stretch/>
        </p:blipFill>
        <p:spPr bwMode="auto">
          <a:xfrm>
            <a:off x="5909440" y="338837"/>
            <a:ext cx="3237187" cy="309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.pinimg.com/originals/fc/19/cf/fc19cf97ac261ff508580997108e0fcd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02"/>
          <a:stretch/>
        </p:blipFill>
        <p:spPr bwMode="auto">
          <a:xfrm>
            <a:off x="8353096" y="3184097"/>
            <a:ext cx="3657599" cy="3468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4328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124" y="252249"/>
            <a:ext cx="6479628" cy="4127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Отправляйте на прогулку только в светлом головном уборе, сшитом только из натуральных тканей. Организуйте пребывание ребенка на свежем воздухе в утреннее и вечернее время, когда солнечная активность снижена. Чередуйте отдых на улице и в помещении. Следите за тем, чтобы в жару ребенок употреблял как можно больше жидкости, лучше всего чистой воды. Внимательно отнеситесь к выбору одежды,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что бы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избежать перегрева.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karpacheva-dmdou44.edumsko.ru/uploads/38900/38873/section/943565/solnechnyj_udar.jfif?156069399485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1179" y="2661908"/>
            <a:ext cx="5882630" cy="408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523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4498" y="677917"/>
            <a:ext cx="4556234" cy="2443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 быть внимательным на дороге, переходить дорогу только по пешеходному переходу и только после того, как убедишься в отсутствии приближающегося транспорта.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 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57974" y="260295"/>
            <a:ext cx="3129226" cy="383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 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86" r="2966" b="11947"/>
          <a:stretch/>
        </p:blipFill>
        <p:spPr bwMode="auto">
          <a:xfrm>
            <a:off x="5117065" y="2838779"/>
            <a:ext cx="3584575" cy="3599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60889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434" y="677917"/>
            <a:ext cx="5407573" cy="2961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 осторожности, чтобы избежать травмы тела.</a:t>
            </a: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Подберите соответствующие познавательные мультфильмы, фильмы, просмотр которых и беседы помогут научить внимательности и осторожности.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0-tub-ru.yandex.net/i?id=4e43b16e73e46aceb05b70bb6e865c11-l&amp;n=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54" r="7851"/>
          <a:stretch/>
        </p:blipFill>
        <p:spPr bwMode="auto">
          <a:xfrm>
            <a:off x="8908984" y="150418"/>
            <a:ext cx="3171190" cy="44761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s://cdn.clipart.email/8be2b097534f8dec1f5d42661c5aae02_fall-off-bike-clipart_1500-879.jpe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18"/>
          <a:stretch/>
        </p:blipFill>
        <p:spPr bwMode="auto">
          <a:xfrm>
            <a:off x="441434" y="4105524"/>
            <a:ext cx="4403725" cy="228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s://pandia.ru/text/80/420/images/image001_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7694" y="3429000"/>
            <a:ext cx="2738755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9076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get-pdb/1572685/fe097a9d-256a-45c9-87c1-cddd996fa7d7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186" y="315310"/>
            <a:ext cx="5202622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Постарайтесь стать и быть самым близким и дорогим другом своему ребенку, чтобы все свои самые сокровенные страхи, опасения и мечты, он доверял Вам в первую очередь!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im0-tub-ru.yandex.net/i?id=340db53e5cdf7b476d267c961398c7ce-l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1387" y="189519"/>
            <a:ext cx="3510455" cy="3660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0-tub-ru.yandex.net/i?id=2cb870d5ffb36807ccbb37991d948c0b-l&amp;n=1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3"/>
          <a:stretch/>
        </p:blipFill>
        <p:spPr bwMode="auto">
          <a:xfrm>
            <a:off x="7614876" y="3332773"/>
            <a:ext cx="4479771" cy="3375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ttp://schoolschuchie.ucoz.net/_si/0/644550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186" y="2904468"/>
            <a:ext cx="4762500" cy="3714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65631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335</Words>
  <Application>Microsoft Office PowerPoint</Application>
  <PresentationFormat>Произвольный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Как обезопасить своего ребенка от опасности на прогулке летом?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же обезопасить своего ребенка от опасности на прогулке летом?</dc:title>
  <dc:creator>1</dc:creator>
  <cp:lastModifiedBy>Буева</cp:lastModifiedBy>
  <cp:revision>9</cp:revision>
  <dcterms:created xsi:type="dcterms:W3CDTF">2020-06-04T16:25:31Z</dcterms:created>
  <dcterms:modified xsi:type="dcterms:W3CDTF">2020-06-08T09:40:01Z</dcterms:modified>
</cp:coreProperties>
</file>