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456524-D301-474C-BA90-C534553C49F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D94157-102A-4F0A-A2AC-DDECDF5E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7" y="0"/>
            <a:ext cx="3312367" cy="22768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Консультация для </a:t>
            </a:r>
            <a:r>
              <a:rPr lang="ru-RU" i="1" dirty="0" smtClean="0"/>
              <a:t>родителей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</a:t>
            </a:r>
          </a:p>
          <a:p>
            <a:r>
              <a:rPr lang="ru-RU" smtClean="0"/>
              <a:t>с</a:t>
            </a:r>
            <a:r>
              <a:rPr lang="ru-RU" smtClean="0"/>
              <a:t>редней </a:t>
            </a:r>
            <a:r>
              <a:rPr lang="ru-RU" dirty="0" smtClean="0"/>
              <a:t>группы № 2</a:t>
            </a:r>
            <a:endParaRPr lang="ru-RU" dirty="0" smtClean="0"/>
          </a:p>
          <a:p>
            <a:r>
              <a:rPr lang="ru-RU" dirty="0" smtClean="0"/>
              <a:t>Михайлова А.Н.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276872"/>
            <a:ext cx="3600400" cy="207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700" i="1" dirty="0" smtClean="0">
                <a:solidFill>
                  <a:schemeClr val="tx1"/>
                </a:solidFill>
              </a:rPr>
              <a:t>«Как научить ребёнка любить и охранять родную природу»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 descr="C:\Users\Dom\Documents\1580246075_24-p-foni-s-tulskoi-oblastyu-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546465" cy="3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0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\Documents\olenenok-derevya-roscha-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8731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\Documents\s1200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4289"/>
            <a:ext cx="3755256" cy="250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m\Documents\s120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23" y="3861048"/>
            <a:ext cx="3657600" cy="265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m\Documents\3ee799b9b693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3544"/>
            <a:ext cx="3943806" cy="261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46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учит нас понимать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стране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невозможна без любви к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природе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замечательного русского писателя наиболее точно подчёркивают значение природы в нашей жизни.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ребёнок может получит первые знания о том, как научиться любить и беречь родную природу.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нас любуются природой, но не многие принимают её к сердцу, — писал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М.М.Пришвин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 и даже тем, кто к сердцу принимает, не часто удаётся так сойтись с природой, чтобы почувствовать в ней свою собственную душу»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привыкли к тому, что изо дня в день нас окружают растения, животные, светит солнце, разливая вокруг нас свои золотые лучи. Нам кажется, что это было, есть и будет всегда. На лугах всегда будут лежать зелёным ковром травы, будут цвести цветы, раздаваться пение птиц. Но это всё не так. Если мы не научимся сами и не научим своих детей воспринимать себя как часть мира живой природы, то будущее поколение не сможет любоваться и гордиться красотой и богатством нашей родины.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9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m\Documents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44" y="332656"/>
            <a:ext cx="453650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m\Documents\1579550434_7-p-foni-s-lugami-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831" y="3356992"/>
            <a:ext cx="5621241" cy="316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52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лет жизни у детей формируется начало экологической культуры. Наблюдая за мамой, которая бережно ухаживает за цветами и домашними питомцами, у ребёнка возникает желание самому подойти и погладить кошку или собаку, полить цветы или полюбоваться их красотой.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и узнают много нового об окружающем его мире. А именно, что каждое растение, животное, насекомое, птица имеют свой «дом», в котором им хорошо и комфортно.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Обращайте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красоту природы в разное время года, суток и в любую погоду. Учите детей слышать пение птиц, вдыхать ароматы луга, наслаждаться прохладой родника. Ни это ли самая большая радость в жизни человека. Это тот величайший подарок, который нам дарит матушка природа.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0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\Documents\s120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8180109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8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Зимой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детей на красоту деревьев. Полюбуйтесь русской берёзкой, которая покрылась инеем. Прочитайте стихотворение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С.Есенина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берёза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серебром.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пушистых ветках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Снежною каймой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Белой бахромой.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берёза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сонной тишине,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снежинки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золотом огне.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заря, лениво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Обходя кругом,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Обсыпает ветки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серебром.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om\Documents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254" y="2636912"/>
            <a:ext cx="5348498" cy="384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19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Доступно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детям, что зимой деревья спят и только мы можем их защитить от холода. Предложите им сделать доброе дело- укрыть корни снегом, чтобы деревья «не замёрзли».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за тем, как идёт снег. Отмечайте его свойства (пушистый, белый, холодный и т.д.)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свежевыпавшем снегу хорошо видны следы. Предложите ребёнку поиграть в игру «Следопыты». По следам на снегу вы можете определить, кто здесь прошёл, кто куда ушёл, чьи они (человека, кошки, собаки, птицы).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Весной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просыпается. Порадуйтесь вместе с детьми появлением первой травы, первого листочка. Предложите ребёнку поиграть в игру «Найди приметы весны». (Солнце ярче светит, небо голубое-голубое, появились первые цветы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прилёт перелётных птиц. Объясните детям, что птицам приходится тяжело после долгой зимы и мы можем помочь им: построить скворечники и не забывать кормить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03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летом – это поездка в лес. Полюбуйтесь деревьями-великанами и зарослями густой травы. Расскажите детям о том, что в лесу можно увидеть редкие растения, которые занесены в Красную книгу. Это ландыш, зверобой, хохлатка. Ни в коем случае нельзя их срывать. Полюбуйтесь их красотой, вдохните аромат. Найдите с детьми лекарствен-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растения, назовите их, объясните пользу.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Собирая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и ягоды, расскажите детям о том, что они нужны не только нам, но и обитателям леса. Некоторыми грибами животные не только питаются, но и лечатся. Вот, например, мухомор. Очень красивый, но ядовитый для человека гриб. А придёт лось и он пригодится ему для лечения. Объясните детям, что грибы нужно срезать ножом, а не рвать вместе с плодоножкой. Через некоторое время на этом месте вырастет новый гриб.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заглядывайте в гнёзда птиц- это их дома. Птица может испугаться и покинуть гнездо. Маленькие птенцы останутся без материнской заботы и погибнут.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08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Безусловно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понимают, что нельзя разорять гнёзда, муравейники и раскапывать норы.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шумите в лесу. Не берите с собой на природу магнитофоны, их можно послушать и дома. И не обязательно на весь лес разговаривать между собой: наслаждайтесь вашим общением с природой. И лес, и звери, и птицы, и даже самый крошечный цветок будут благодарны вам за заботу и внимание.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природа – одна большая семья. Научите детей видеть красоту родной природы, воспитывайте бережное отношение к ней. Если ребенок будет бережно относиться ко всему, что его окружает — ваше воспитание не пройдёт даром. Они будут внимательны не только к окружающему миру, но и к вам — взрослым.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3401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</TotalTime>
  <Words>40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Консультация для родителей </vt:lpstr>
      <vt:lpstr>«Природа учит нас понимать прекрасное. Любовь к родной стране невозможна без любви к её природе»                   К.Г. Паустовский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Dom</dc:creator>
  <cp:lastModifiedBy>Буева</cp:lastModifiedBy>
  <cp:revision>4</cp:revision>
  <dcterms:created xsi:type="dcterms:W3CDTF">2020-06-03T08:54:35Z</dcterms:created>
  <dcterms:modified xsi:type="dcterms:W3CDTF">2020-06-08T09:43:57Z</dcterms:modified>
</cp:coreProperties>
</file>