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62" r:id="rId5"/>
    <p:sldId id="263" r:id="rId6"/>
    <p:sldId id="259" r:id="rId7"/>
    <p:sldId id="260" r:id="rId8"/>
    <p:sldId id="258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08.06.2020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08.06.2020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08.06.2020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08.06.2020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08.06.2020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08.06.2020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3212976"/>
            <a:ext cx="67687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Консультация для родителей «Как учить стихотворение?»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39952" y="5589240"/>
            <a:ext cx="43924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Подготовил: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учитель-логопед</a:t>
            </a: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Фетисова Жанна Юрьевна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99592" y="332656"/>
            <a:ext cx="76328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Муниципальное казенное дошкольное </a:t>
            </a:r>
            <a:r>
              <a:rPr lang="ru-RU" sz="2400" smtClean="0">
                <a:latin typeface="Arial" panose="020B0604020202020204" pitchFamily="34" charset="0"/>
                <a:cs typeface="Arial" panose="020B0604020202020204" pitchFamily="34" charset="0"/>
              </a:rPr>
              <a:t>образовательное </a:t>
            </a:r>
            <a:r>
              <a:rPr lang="ru-RU" sz="2400" smtClean="0">
                <a:latin typeface="Arial" panose="020B0604020202020204" pitchFamily="34" charset="0"/>
                <a:cs typeface="Arial" panose="020B0604020202020204" pitchFamily="34" charset="0"/>
              </a:rPr>
              <a:t>учреждение</a:t>
            </a:r>
          </a:p>
          <a:p>
            <a:pPr algn="ctr"/>
            <a:r>
              <a:rPr lang="ru-RU" sz="2400" smtClean="0">
                <a:latin typeface="Arial" panose="020B0604020202020204" pitchFamily="34" charset="0"/>
                <a:cs typeface="Arial" panose="020B0604020202020204" pitchFamily="34" charset="0"/>
              </a:rPr>
              <a:t>«Детский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сад №3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п.Теплое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9604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11560" y="692696"/>
            <a:ext cx="806489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Вряд ли кто-то из педагогов и родителей не понимает, что учить стихи с детьми надо. Это отлично развивает память, расширяет кругозор, учит восприятию такого жанра, как поэзия и формирует культурный уровень ребенка.</a:t>
            </a: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      Одни дети лучше запоминают стихи на слух, другим обязательно нужно несколько раз прочитать их самим, третьим необходимо ходить по комнате в ритм стихотворения, а четвертым - напротив нужна абсолютная неподвижность.</a:t>
            </a: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      Независимо от методов заучивания стихотворений, следует соблюдать основные правила.</a:t>
            </a:r>
          </a:p>
        </p:txBody>
      </p:sp>
    </p:spTree>
    <p:extLst>
      <p:ext uri="{BB962C8B-B14F-4D97-AF65-F5344CB8AC3E}">
        <p14:creationId xmlns:p14="http://schemas.microsoft.com/office/powerpoint/2010/main" xmlns="" val="739396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75436" y="875625"/>
            <a:ext cx="7560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Как учить стихотворение?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3388" y="1700808"/>
            <a:ext cx="842493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Первый этап </a:t>
            </a: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Ребенку читают стихотворение выразительно, а затем рассказывают о содержании и объясняют непонятные слова.</a:t>
            </a: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Содержание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стихотворения должно быть выбрано соответственно возрасту.  Чем меньше ребенок, тем больше глаголов-движений и меньше эпитетов-прилагательных должно быть в тексте.</a:t>
            </a: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Второй этап </a:t>
            </a: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ребенком беседуют по содержанию стихотворения: например, о том, кто главный герой, что произошло, кого встретил, что сказал, какой герой. Всё это надо для того, чтобы у ребенка сложилась целостная картина восприятия данного стихотворения.</a:t>
            </a:r>
          </a:p>
        </p:txBody>
      </p:sp>
    </p:spTree>
    <p:extLst>
      <p:ext uri="{BB962C8B-B14F-4D97-AF65-F5344CB8AC3E}">
        <p14:creationId xmlns:p14="http://schemas.microsoft.com/office/powerpoint/2010/main" xmlns="" val="558627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548680"/>
            <a:ext cx="7992888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Третий этап</a:t>
            </a: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Дать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ребенку такую установку: сейчас я буду читать, а ты слушай внимательно и запоминай.</a:t>
            </a: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Каждое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новое стихотворение взрослый прочитывает 2-3 раза в медленном темпе. 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После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этого отдельно читается каждая строчка стихотворения, а ребенок повторяет.</a:t>
            </a: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Четвертый этап </a:t>
            </a: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Ребенок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рассказывает с небольшой помощью взрослого.</a:t>
            </a: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Расскажи мне, что запомнил, а я буду тебе помогать» и подсказывать первое слово в строке.</a:t>
            </a: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Пятый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этап</a:t>
            </a: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Через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некоторое время или на следующий день повторить еще  раз стихотворение (прочитать и ребенок рассказывает) и очень эмоционально выразить ребенку своё восхищение: «Боялся, а как выразительно рассказал! Горжусь тобой!»</a:t>
            </a:r>
          </a:p>
        </p:txBody>
      </p:sp>
    </p:spTree>
    <p:extLst>
      <p:ext uri="{BB962C8B-B14F-4D97-AF65-F5344CB8AC3E}">
        <p14:creationId xmlns:p14="http://schemas.microsoft.com/office/powerpoint/2010/main" xmlns="" val="1671146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1009" y="404664"/>
            <a:ext cx="82809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Что еще влияет на быстроту запоминания стихотворения?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23528" y="1412776"/>
            <a:ext cx="820891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Объем. </a:t>
            </a: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Если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текст большой по объему, это сразу же пугает ребенка. Для детей 3-4 лет нормальный объем – это 2-3 четверостишья.</a:t>
            </a: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старших дошкольников - 3-5 четверостиший.</a:t>
            </a:r>
          </a:p>
          <a:p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Значимость. </a:t>
            </a: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Если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ребенок понимает, для чего ему надо выучить стихотворение, он осознаннее и быстрее справиться с задачей. Это может быть подарком для кого-то: мамы, бабушки, Деда Мороза.</a:t>
            </a: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Только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 семь-восемь лет мы  будем нацеливать ребенка на то, что знать стихи наизусть нужно и для себя.</a:t>
            </a:r>
          </a:p>
          <a:p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Время.</a:t>
            </a: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Уже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давно замечено, что заучивание стихов перед сном облегчает их запоминание.</a:t>
            </a:r>
          </a:p>
        </p:txBody>
      </p:sp>
    </p:spTree>
    <p:extLst>
      <p:ext uri="{BB962C8B-B14F-4D97-AF65-F5344CB8AC3E}">
        <p14:creationId xmlns:p14="http://schemas.microsoft.com/office/powerpoint/2010/main" xmlns="" val="3517688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980728"/>
            <a:ext cx="813690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Ритмичность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Хорошо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запоминаются стихотворения, которые построены на четком ритмичном повторении.</a:t>
            </a: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Делайте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 ребенком движения под ритм стихотворения. Тут подойдут шаги, плавные движения руками, качание туловищем и так далее.</a:t>
            </a:r>
          </a:p>
          <a:p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Повторяемость.</a:t>
            </a: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Логопеды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советуют читать как можно больше рифмованных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потешек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стишков, загадок и сказок.</a:t>
            </a: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Перечитывайте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их много раз — не бойтесь, что это надоест ребенку. Со временем слова сами по себе запоминаются, а память ребенка уже натренирована воспринимать и запоминать рифмы; ему это становится привычным и понятным.</a:t>
            </a:r>
          </a:p>
        </p:txBody>
      </p:sp>
    </p:spTree>
    <p:extLst>
      <p:ext uri="{BB962C8B-B14F-4D97-AF65-F5344CB8AC3E}">
        <p14:creationId xmlns:p14="http://schemas.microsoft.com/office/powerpoint/2010/main" xmlns="" val="1933202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548680"/>
            <a:ext cx="8424936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Эмоциональность.</a:t>
            </a: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Заучивать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стихотворение следует эмоционально и с выражением, - такова детская природа! В противном случае, оно будет лишено для ребенка смысла. Следует избегать коллективного     заучивания, которое невольно превращается в монотонное «Та-та, та-та, та-та, та-та...»  </a:t>
            </a:r>
          </a:p>
          <a:p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Соответствие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темпераменту.</a:t>
            </a: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Шалунам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лучше предлагать для запоминания стихи ритмичные, веселые, такие, под которые можно  двигаться. Деткам спокойным - размеренные, плавные.  </a:t>
            </a: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Иллюстрации.</a:t>
            </a: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Есть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дети, которым иллюстрации помогают запомнить стихотворение, других они отвлекают. В таком случае лучше сначала рассмотреть картинку, а потом учить стихотворение, закрыв картинку.</a:t>
            </a:r>
          </a:p>
        </p:txBody>
      </p:sp>
    </p:spTree>
    <p:extLst>
      <p:ext uri="{BB962C8B-B14F-4D97-AF65-F5344CB8AC3E}">
        <p14:creationId xmlns:p14="http://schemas.microsoft.com/office/powerpoint/2010/main" xmlns="" val="26702252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1772816"/>
            <a:ext cx="792088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Возможно, вы будете пользоваться несколькими методами или сочетать один с другим. Главное - результат: легкий и приносящий радость от общения с поэзией процесс заучивания стихотворений.</a:t>
            </a:r>
          </a:p>
        </p:txBody>
      </p:sp>
    </p:spTree>
    <p:extLst>
      <p:ext uri="{BB962C8B-B14F-4D97-AF65-F5344CB8AC3E}">
        <p14:creationId xmlns:p14="http://schemas.microsoft.com/office/powerpoint/2010/main" xmlns="" val="12111057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11</TotalTime>
  <Words>644</Words>
  <Application>Microsoft Office PowerPoint</Application>
  <PresentationFormat>Экран (4:3)</PresentationFormat>
  <Paragraphs>54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Аптека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Жанна</dc:creator>
  <cp:lastModifiedBy>Буева</cp:lastModifiedBy>
  <cp:revision>3</cp:revision>
  <dcterms:created xsi:type="dcterms:W3CDTF">2020-06-02T11:24:00Z</dcterms:created>
  <dcterms:modified xsi:type="dcterms:W3CDTF">2020-06-08T09:48:34Z</dcterms:modified>
</cp:coreProperties>
</file>