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1916832"/>
            <a:ext cx="7676926" cy="16882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Консультация для родителей </a:t>
            </a:r>
            <a:r>
              <a:rPr lang="ru-RU" dirty="0" smtClean="0"/>
              <a:t>«Купание </a:t>
            </a:r>
            <a:r>
              <a:rPr lang="ru-RU" dirty="0"/>
              <a:t>– прекрасное закаливающее средство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7984" y="4725144"/>
            <a:ext cx="4382304" cy="1896616"/>
          </a:xfrm>
        </p:spPr>
        <p:txBody>
          <a:bodyPr/>
          <a:lstStyle/>
          <a:p>
            <a:pPr algn="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Подготовил воспитатель</a:t>
            </a:r>
          </a:p>
          <a:p>
            <a:pPr algn="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младшей группы</a:t>
            </a:r>
          </a:p>
          <a:p>
            <a:pPr algn="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Фетисова Жанна Юрьевна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7624" y="260648"/>
            <a:ext cx="7344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Муниципальное казенное дошкольное образовательное учреждение «Детский сад №3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п.Теплое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1821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88640"/>
            <a:ext cx="7890080" cy="6059760"/>
          </a:xfrm>
        </p:spPr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Купаться в открытых водоёмах можно начиная с двух лет. Место для купания должно быть неглубоким, ровным, с медленным течением. Прежде чем дать ребёнку возможность самостоятельно войти в воду, необходимо убедиться в том, что в данном месте нет ям, глубокой тины, коряг, острых камней. В воде вместе с ребёнком обязательно должен находиться взрослый.</a:t>
            </a: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При купании необходимо соблюдать правила:</a:t>
            </a: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1. Не разрешается купаться натощак и раньше чем через 1-1,5 часа после еды </a:t>
            </a: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2. В воде дети должны находиться в движении </a:t>
            </a: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3. При появлении озноба немедленно выйти из воды </a:t>
            </a: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4. Нельзя разгорячённым окунаться в прохладную воду</a:t>
            </a:r>
          </a:p>
        </p:txBody>
      </p:sp>
    </p:spTree>
    <p:extLst>
      <p:ext uri="{BB962C8B-B14F-4D97-AF65-F5344CB8AC3E}">
        <p14:creationId xmlns:p14="http://schemas.microsoft.com/office/powerpoint/2010/main" xmlns="" val="4202152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498080" cy="1143000"/>
          </a:xfrm>
        </p:spPr>
        <p:txBody>
          <a:bodyPr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 путешествиях с детьми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052736"/>
            <a:ext cx="8064896" cy="5616624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Ехать или не ехать с ребёнком на юг? - вопрос встаёт перед родителями довольно часто.</a:t>
            </a: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Что можно посоветовать по этому поводу? Если вы живёте в средней полосе и если речь идёт о грудном ребёнке, то вряд ли стоит отправляться с ним в продолжительную поездку. Поэтому самое лучшее – вывезти его на дачу. Точно так же нужно поступить и в тех случаях, если вашей дочери или сыну не исполнилось ещё трёх лет. Чем меньше ребёнок, тем тяжелее он приспосабливается к изменениям обстановки и климата. В этих благодатных местах в первые дни малыши становятся капризными, у них пропадает аппетит, появляются нарушения пищеварения и сна. Приспособление к новым климатическим условиям у детей первых трёх лет жизни продолжается иногда неделю, а то и две. Едва ребёнок успеет привыкнуть к новому климату, как надо собираться в обратный путь. Такой отдых для ребёнка чреват развитием различных заболеваний. В результате все затраты, заботы и хлопоты могут пойти впустую.</a:t>
            </a:r>
          </a:p>
        </p:txBody>
      </p:sp>
    </p:spTree>
    <p:extLst>
      <p:ext uri="{BB962C8B-B14F-4D97-AF65-F5344CB8AC3E}">
        <p14:creationId xmlns:p14="http://schemas.microsoft.com/office/powerpoint/2010/main" xmlns="" val="3684545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836712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Солнце хорошо, но в меру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8172400" cy="6021288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Летом дети максимальное время должны проводить на воздухе. Это касается и самых маленьких – грудных детей. Однако, если более старшим дошкольникам разрешается понемногу загорать, то малышам прямые солнечные лучи могут причинить вред. Самая большая опасность – перегрев организма, солнечные ожоги, солнечный удар, поскольку маленький ребёнок обладает менее совершенной терморегуляцией и кожа его очень нежна.</a:t>
            </a: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До трёх лет световоздушные ванны можно проводить под навесом или в тени деревьев. При этом нужно соблюдать принцип постепенного обнажения тела ребёнка. Сначала от одежды освобождаются руки и ноги, а затем остальные части тела. Уже с 1,5 летнего возраста световоздушные ванны ребёнок может принимать в одних трусиках. Продолжительность первой такой ванны – 5 минут, затем время постепенно увеличивается до 30-40 минут. Световоздушные ванны особенно рекомендованы детям с ослабленным организмом. Лучшее время проведения – с 9 до 12 часов, на юге – с 8 до 10 часов. Каждую световоздушную ванну лучше всего заканчивать водной процедурой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2498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692696"/>
            <a:ext cx="7498080" cy="4800600"/>
          </a:xfrm>
        </p:spPr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Дети дошкольного возраста после недельного курса световоздушных ванн могут начать принимать солнечные ванны. Загорать ребёнок может лёжа, а ещё лучше во время игр и в движении.</a:t>
            </a: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Солнечные ванны в сочетании со световоздушными ваннами, а также водными процедурами оказывают прекрасное укрепляющее действие. Дети становятся устойчивее к гриппоподобным заболеваниям, нежели те ребята, которые мало загорали.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14641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89008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Осторожно: тепловой и солнечный удар!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412776"/>
            <a:ext cx="8100392" cy="5661248"/>
          </a:xfrm>
        </p:spPr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Специалисты не делают больших различий между этими состояниями. И это понятно. В основе как теплового, так и солнечного удара лежит перегревание организма. Причиной теплового удара является затруднение теплоотдачи с поверхности тела. Часто это связано с длительным пребыванием в жаркой, влажной атмосфере. При солнечном ударе возникает нарушение кровообращения в головном мозге. Обычно это бывает, когда ребёнок ходит на солнце с непокрытой головой.</a:t>
            </a: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Чем меньше возраст ребёнка, тем он чувствительнее к действию жары и солнечных лучей. Поэтому перегрев организма у маленького ребёнка иногда может уже случиться во время приёма световоздушных ванн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3886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196752"/>
            <a:ext cx="7498080" cy="4800600"/>
          </a:xfrm>
        </p:spPr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При лёгком солнечном или тепловом ударе симптомы в основном однотипны. Это – головокружение, слабость, головная боль. У малышей часто отмечается расстройство кишечника. В тяжёлых случаях могут появиться судороги, рвота, потеря сознания. Во всех таких ситуациях нужно срочно вызвать врача, а до его прихода перенести ребёнка в тень, смочит голову и грудь холодной водой, не переносицу положить холодный компресс, приподнять голову. Дайте ребёнку попить и успокойте его.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76083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505670"/>
            <a:ext cx="8515153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Спасибо за внимание!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8921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</TotalTime>
  <Words>742</Words>
  <Application>Microsoft Office PowerPoint</Application>
  <PresentationFormat>Экран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Солнцестояние</vt:lpstr>
      <vt:lpstr>Консультация для родителей «Купание – прекрасное закаливающее средство»</vt:lpstr>
      <vt:lpstr>Слайд 2</vt:lpstr>
      <vt:lpstr>О путешествиях с детьми</vt:lpstr>
      <vt:lpstr>Солнце хорошо, но в меру</vt:lpstr>
      <vt:lpstr>Слайд 5</vt:lpstr>
      <vt:lpstr>Осторожно: тепловой и солнечный удар!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Консультация для родителей «Солнце доброе и злое»</dc:title>
  <dc:creator>Жанна</dc:creator>
  <cp:lastModifiedBy>Буева</cp:lastModifiedBy>
  <cp:revision>3</cp:revision>
  <dcterms:created xsi:type="dcterms:W3CDTF">2020-06-03T11:35:09Z</dcterms:created>
  <dcterms:modified xsi:type="dcterms:W3CDTF">2020-06-09T06:53:29Z</dcterms:modified>
</cp:coreProperties>
</file>