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9" r:id="rId4"/>
    <p:sldId id="261" r:id="rId5"/>
    <p:sldId id="262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6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6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1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8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7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1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3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80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32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0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11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2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30F9E-7BE2-4389-937C-85FA7545D937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1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1169" y="140677"/>
            <a:ext cx="880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3569" y="5568462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старшей группы: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4887176"/>
            <a:ext cx="1859441" cy="1859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1910863"/>
            <a:ext cx="96715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клеточки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№3»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узор по клеточкам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174" y="140677"/>
            <a:ext cx="102897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родителей возникает вопрос: Как научить ребёнка рисовать? Ведь рисование развивает творческие способности и возможности ребёнка, раскрывает его таланты.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начать обучать ребёнка рисования с уроков рисования по клеточкам. Ребёнок повторяет уже готовый рисунок и продолжает его. Такого рода занятия рисованием развивают моторику рук, аккуратность, внимательность и показывают детям, как можно красиво рисовать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–это полезное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для развития мелкой моторики детей и подготовки руки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ругайте ребенка, если рисунок не получается. Спокойно помогите, подскажите, где ошибка. Некоторые дошкольники хорошо воспринимают новую информацию, а другие постоянно путают лево и право.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перерыв между занятиями, каждые 5-10 минут письма.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правильной посадкой за столом, освещением и правильным положением пальцев.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результат, порадуйтесь вместе с ребенком, похвалите за старание, поблагодарите за усердный труд.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9260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3262" y="128954"/>
            <a:ext cx="7934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зверушки»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76" t="20377" r="30730" b="10189"/>
          <a:stretch/>
        </p:blipFill>
        <p:spPr>
          <a:xfrm>
            <a:off x="1570005" y="836840"/>
            <a:ext cx="5048998" cy="49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9646" t="21258" r="30661" b="8553"/>
          <a:stretch/>
        </p:blipFill>
        <p:spPr>
          <a:xfrm>
            <a:off x="6875252" y="1656272"/>
            <a:ext cx="4994711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723" y="1"/>
            <a:ext cx="9967301" cy="10869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«Красивые цветочки и ягоды»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47" t="23899" r="30731" b="6415"/>
          <a:stretch/>
        </p:blipFill>
        <p:spPr>
          <a:xfrm>
            <a:off x="1535723" y="966157"/>
            <a:ext cx="5021804" cy="49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647" t="20629" r="30731" b="9434"/>
          <a:stretch/>
        </p:blipFill>
        <p:spPr>
          <a:xfrm>
            <a:off x="6806240" y="1682150"/>
            <a:ext cx="500374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009" y="94892"/>
            <a:ext cx="9933016" cy="97478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«и, все, все, все…»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505" t="23146" r="30731" b="6289"/>
          <a:stretch/>
        </p:blipFill>
        <p:spPr>
          <a:xfrm>
            <a:off x="1559662" y="931652"/>
            <a:ext cx="4976855" cy="496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576" t="19874" r="30589" b="10817"/>
          <a:stretch/>
        </p:blipFill>
        <p:spPr>
          <a:xfrm>
            <a:off x="6806241" y="1621766"/>
            <a:ext cx="5076196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483" y="5400136"/>
            <a:ext cx="10009517" cy="1268083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Уважаемые родители, пожалуйста, предложите детям нарисовать летнюю историю по клеточкам и перешлите ее своим воспитателям. Давайте все вместе создадим Книгу</a:t>
            </a:r>
            <a:r>
              <a:rPr lang="ru-RU" sz="2200" dirty="0"/>
              <a:t> </a:t>
            </a:r>
            <a:r>
              <a:rPr lang="ru-RU" sz="2200" dirty="0" smtClean="0"/>
              <a:t>«Летние истории» своими руками.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2" y="136730"/>
            <a:ext cx="5017443" cy="4968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54" y="582355"/>
            <a:ext cx="498086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86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130</TotalTime>
  <Words>238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«Красивые цветочки и ягоды»</vt:lpstr>
      <vt:lpstr>«и, все, все, все…»</vt:lpstr>
      <vt:lpstr>Уважаемые родители, пожалуйста, предложите детям нарисовать летнюю историю по клеточкам и перешлите ее своим воспитателям. Давайте все вместе создадим Книгу «Летние истории» своими руками.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2020-05-18T18:58:27Z</dcterms:created>
  <dcterms:modified xsi:type="dcterms:W3CDTF">2020-06-08T20:19:55Z</dcterms:modified>
</cp:coreProperties>
</file>