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0B840-2E67-47CD-AC98-8E006F1E5C54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113E7-0C2F-4A4E-881A-125E772551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917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113E7-0C2F-4A4E-881A-125E772551A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6328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B6D1241-242E-49CE-90C9-E64B6524F145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B38225-76F6-4744-9855-6DBBD114C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4071942"/>
            <a:ext cx="5637010" cy="2001608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редней группы № 1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2060848"/>
            <a:ext cx="7175351" cy="1872209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Божья коровка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епка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85728"/>
            <a:ext cx="8501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сад№3 п.Теплое»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040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361776"/>
          </a:xfrm>
        </p:spPr>
        <p:txBody>
          <a:bodyPr/>
          <a:lstStyle/>
          <a:p>
            <a:pPr marL="4572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подготавливаем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 будущей картины. Для этого смешивают синий и белый пластилин (можно добавить немного зеленого), чтобы создать эффект голубого неба.</a:t>
            </a:r>
          </a:p>
          <a:p>
            <a:pPr marL="4572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Тонким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размазываем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получившийся смешанный пластилин по всей поверхности картона.</a:t>
            </a: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4" name="Рисунок 3" descr="C:\Users\Галина\Downloads\3-39-768x54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98875" y="2852936"/>
            <a:ext cx="5421398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332320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897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Скатаем шарик из красного мягкого пластилина.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2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8120" b="8120"/>
          <a:stretch/>
        </p:blipFill>
        <p:spPr bwMode="auto">
          <a:xfrm>
            <a:off x="2123728" y="1995487"/>
            <a:ext cx="5040560" cy="37377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71110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1457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Деформируя шарик из пластилина, придавливая со всех сторон: сверху-ладонью, с боков-пальцами, должно получиться продолговатое тело-панцирь божьей коровки.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3-700x525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6423"/>
          <a:stretch/>
        </p:blipFill>
        <p:spPr bwMode="auto">
          <a:xfrm>
            <a:off x="2411761" y="2305050"/>
            <a:ext cx="5112568" cy="33561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4291991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177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сторона тельца должна быть более закругленной, это задняя часть жучка. Передняя часть более плоская. Сверху ладонью надавим чтобы получилось более плоское туловище.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черного пластилина делаем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детали к картону.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4-29-768x52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20888"/>
            <a:ext cx="5940425" cy="35567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64236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черного пластилина готовим маленькие сплющенные  шарики 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точек на крылышках насекомого и еще восемь тонких жгутиков для усов и лап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5-22-768x43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1787" y="1762124"/>
            <a:ext cx="6354589" cy="42591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128117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897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Лепим белые шарики  и сплющиваем , добавляем маленькие черные точечки. Прикрепляем к голове. Это глаза. Можно украсить травой, используя жгутики из пластилина и цветами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6-20-768x43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2410" y="2204864"/>
            <a:ext cx="5940425" cy="38197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149158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</TotalTime>
  <Words>177</Words>
  <Application>Microsoft Office PowerPoint</Application>
  <PresentationFormat>Экран (4:3)</PresentationFormat>
  <Paragraphs>13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Божья коровка Лепка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Божья коровка</dc:title>
  <dc:creator>Галина</dc:creator>
  <cp:lastModifiedBy>Буева</cp:lastModifiedBy>
  <cp:revision>6</cp:revision>
  <dcterms:created xsi:type="dcterms:W3CDTF">2020-06-03T17:51:41Z</dcterms:created>
  <dcterms:modified xsi:type="dcterms:W3CDTF">2020-06-10T09:14:59Z</dcterms:modified>
</cp:coreProperties>
</file>