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8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8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E61E"/>
    <a:srgbClr val="F50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8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3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0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7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9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2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3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32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9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5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99A1-5FC1-40EA-8496-261BAAB990B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3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shulka" pitchFamily="2" charset="0"/>
              </a:rPr>
              <a:t>«Чудеса нетрадиционной техники рисования»</a:t>
            </a:r>
            <a:endParaRPr lang="ru-RU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shulka" pitchFamily="2" charset="0"/>
            </a:endParaRPr>
          </a:p>
        </p:txBody>
      </p:sp>
      <p:pic>
        <p:nvPicPr>
          <p:cNvPr id="2052" name="Picture 4" descr="https://firsova-ivant-dou8.edumsko.ru/uploads/6000/23364/persona/articles/.thumbs/479913_original.jpg?14730884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84984"/>
            <a:ext cx="3576538" cy="23780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1547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№3 п. Теплое»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4621" y="5805264"/>
            <a:ext cx="52902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воспитатель подготовительной 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руппы Галицкая Е. В.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10815"/>
            <a:ext cx="712879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Монотипия пейзажная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556792"/>
            <a:ext cx="3388692" cy="46518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1714" y="1132185"/>
            <a:ext cx="3740100" cy="23197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15" y="3820309"/>
            <a:ext cx="3740100" cy="23883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0247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016" y="116632"/>
            <a:ext cx="8229600" cy="8337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тычками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жесткой кисти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384" y="1124744"/>
            <a:ext cx="80032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Иногда, рисуя животных, мы закрашиваем их шерсть одним сплошным цветом. Шерсть получается гладкой, прилизанной. Как же можно передать пушистость меха животного или объемность поверхности?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Один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из них - с помощью тычков жесткой кистью. Особая пушистость или колючесть получается только при использовании совершенно сухой кисточки с небольшим количеством краски.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3371512"/>
            <a:ext cx="2612853" cy="30868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371512"/>
            <a:ext cx="2790570" cy="30868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98477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Набрызг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зубной щеткой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384" y="1124744"/>
            <a:ext cx="8003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Набрызг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используют для рисования падающего снега, звездного неба, для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тонирования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листа. Для получения силуэтного изображения на фоне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набрызга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применяют шаблоны, а для многослойного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набрызга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используют  несколько шаблонов. Их можно заготовить заранее или сделать в процессе занятия вместе с детьми все зависит от цели, задач, время занятия, умений и навыков  детей. Обучение детей технике многослойного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набрызга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рекомендую начинать после того, как освоят  простой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набрызг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3723620"/>
            <a:ext cx="3982604" cy="26693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791162"/>
            <a:ext cx="2016224" cy="2534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2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2" y="383965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мыльным пузырями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892" y="1340768"/>
            <a:ext cx="80032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Мыльные пузыри – переливающиеся всеми цветами радуги, всегда вызывают улыбку и восторг. А вы знаете, что мыльными пузырями можно рисовать? Это очень интересная техника, она порадует и взрослых, и детей. Можно не только дуть пузыри, но и делать их цветными, переносить на бумагу.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493098"/>
            <a:ext cx="3673272" cy="27549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93098"/>
            <a:ext cx="3816424" cy="28314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980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674" y="213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ватными палочками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776" y="1356338"/>
            <a:ext cx="80032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Рисование ватными палочками можно назвать одним из видов пуантилизма. Пуантилизм – это уникальное течение в живописи, которое в переводе с французского языка означает «писать по точкам». Картины такого плана писали многие художники. Например, шедеврами признаны картины Жоржа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Сёра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4207" y="3449573"/>
            <a:ext cx="3685075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9573"/>
            <a:ext cx="3563887" cy="25922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569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Фроттаж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776" y="936720"/>
            <a:ext cx="8003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Название техники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фроттаж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французского происхождения, означает натирание. Лист бумаги располагается на плоском рельефном предмете. Затем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перемещаясь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восковым мелком или не заточенным карандашом по поверхности, получаем оттиск, имитирующий основную фактуру. Чтобы выполнить рисунок, ребёнку требуется некоторое усилие, т. к. мелок приходится держать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«плашмя». Но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упражнение полезно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способствует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мелкой моторики.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305" y="3491265"/>
            <a:ext cx="2448133" cy="28620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645024"/>
            <a:ext cx="3888432" cy="2752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696996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Граттаж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980728"/>
            <a:ext cx="80032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Граттаж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(от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французского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gratter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скрести, царапать) - это способ процарапывания заострённым предметом грунтованного листа. Многим он известен, как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«Цап-царапки».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очень нравится это смешное название и они легко запоминают эту технику.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111808"/>
            <a:ext cx="3935288" cy="28328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1" y="3068960"/>
            <a:ext cx="4536504" cy="28757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8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809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вилкой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24769"/>
            <a:ext cx="8003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Казалось бы, простая одноразовая вилка – обычный столовый прибор, но как оказывается при помощи нее можно рисовать красками замечательные 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4233" y="3933044"/>
            <a:ext cx="2357886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151" y="2735625"/>
            <a:ext cx="2907729" cy="2341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2119" y="2674020"/>
            <a:ext cx="2799778" cy="20514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980728"/>
            <a:ext cx="8003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относительно новая, нетрадиционная техника рисования, которая привлекает к себе внимание и детей и взрослых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имеет два смысловых корня: «графия» - создавать, изображать, а первая половина слова «пластилин» подразумевает материал, при помощи которого осуществляется осуществление замысла.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относится к нетрадиционным художественным техникам, она заключается в рисовании пластилином на картоне.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004664"/>
            <a:ext cx="3121137" cy="23408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7033" y="3908721"/>
            <a:ext cx="1813372" cy="2502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13776"/>
          <a:stretch/>
        </p:blipFill>
        <p:spPr>
          <a:xfrm>
            <a:off x="3635896" y="3918696"/>
            <a:ext cx="3179204" cy="2492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37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476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Оттиск печатками из  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овощей и фруктов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90608"/>
            <a:ext cx="80032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 рисовать, используя штампы и печати. Одно движение – и на чистой бумаге вдруг как по волшебству появляется рисунок. Печати и штампы расширяют возможности ребенка – с ними без особых усилий даже годовалый малыш может создать красивую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картинку. Это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интересный способ рисования, который будет еще интереснее, если использовать не совсем обычные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штампы: например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штампы из яблок и других фруктов, из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овощей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3774746"/>
            <a:ext cx="2160240" cy="24563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3761" y="3843048"/>
            <a:ext cx="3549526" cy="23197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изобразительные техники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0384" y="2708920"/>
            <a:ext cx="80032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это эффективное средство изображения, включающее новые художественно-выразительные приемы создания художественного образа, композиции и колорита, позволяющее обеспечить наибольшую выразительность образа в творческой работе, чтобы у детей не создавалось шаблона.</a:t>
            </a:r>
          </a:p>
        </p:txBody>
      </p:sp>
    </p:spTree>
    <p:extLst>
      <p:ext uri="{BB962C8B-B14F-4D97-AF65-F5344CB8AC3E}">
        <p14:creationId xmlns:p14="http://schemas.microsoft.com/office/powerpoint/2010/main" val="664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4760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Отпечатки листьями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552226"/>
            <a:ext cx="8003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нетрадиционная техника рисования с детьми дошкольного возраста, позволяющая получить интересную фактуру изображения с помощью красок. В этой технике используются натуральные листья деревьев.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0477" y="3093741"/>
            <a:ext cx="3764315" cy="28636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068114"/>
            <a:ext cx="4537011" cy="28811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3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47608"/>
            <a:ext cx="7402016" cy="73312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Кляксография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980728"/>
            <a:ext cx="8003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отличный способ весело и с пользой провести время, поэкспериментировать с красками, создать необычные образы. Раздувая кляксы нельзя точно предугадать, как они разойдутся, перельются друг в друга, и каков будет окончательный результат. Такое занятие будет интересно и взрослым и детям. Причем не только интересно - но и полезно: например, в качестве артикуляционной гимнастики. Также рисование выдуванием через соломинку укрепляет здоровье и силу легких и дыхательной системы (что особенно полезно при кашле).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3909"/>
          <a:stretch/>
        </p:blipFill>
        <p:spPr bwMode="auto">
          <a:xfrm>
            <a:off x="2738636" y="3899757"/>
            <a:ext cx="3749080" cy="25307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899757"/>
            <a:ext cx="1913284" cy="25108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346" y="3843050"/>
            <a:ext cx="1830315" cy="25108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8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6573" y="524148"/>
            <a:ext cx="4020962" cy="114300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Кляксография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9458" y="2339752"/>
            <a:ext cx="3575248" cy="27721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6" y="548680"/>
            <a:ext cx="3744416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6" y="3700666"/>
            <a:ext cx="3744416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114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деятельности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нетрадиционных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Blip>
                <a:blip r:embed="rId2"/>
              </a:buBlip>
            </a:pPr>
            <a:r>
              <a:rPr lang="ru-RU" dirty="0" smtClean="0"/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снятию детских страхов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уверенность в своих силах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пространственное мышление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в детях свободно выражать свой замысел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Побуждает детей к творческим поискам и решениям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умение детей действовать с разнообразным материалом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чувство композиции, ритма, колорита, чувство фактурности и объёмности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мелкую моторику рук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творческие способности, воображение и полёт фантазии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 время деятельности дети получают эстетическое удовольствие.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4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504" y="85725"/>
            <a:ext cx="5842992" cy="8550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нетрадиционных способов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149896"/>
            <a:ext cx="6779096" cy="452596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13" y="922815"/>
            <a:ext cx="7056784" cy="4720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6211" y="5689874"/>
            <a:ext cx="4792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о некоторые из них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286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50F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ладошкой</a:t>
            </a:r>
            <a:endParaRPr lang="ru-RU" b="1" dirty="0">
              <a:solidFill>
                <a:srgbClr val="F50F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384" y="1124744"/>
            <a:ext cx="80032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Печать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от руки - очень интересный игровой прием. Рисование с помощью ладошек одно из любимых детских занятий. Оно не только дарит радость творчества, увлекает и удивляет, но и всякий раз убеждает детей в том, что их ладошки необыкновенные, волшебные. </a:t>
            </a:r>
          </a:p>
        </p:txBody>
      </p:sp>
      <p:pic>
        <p:nvPicPr>
          <p:cNvPr id="1026" name="Picture 2" descr="http://www.igrushki-rukami-svoimi.ru/wp-content/uploads/2016/01/Risuem-ladoshkami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28" y="3206244"/>
            <a:ext cx="3533335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0665" y="3336460"/>
            <a:ext cx="3533335" cy="26441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r="27163"/>
          <a:stretch/>
        </p:blipFill>
        <p:spPr>
          <a:xfrm>
            <a:off x="3653898" y="3232917"/>
            <a:ext cx="1836204" cy="2773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515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598" y="26081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44E6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пальчиками</a:t>
            </a:r>
            <a:endParaRPr lang="ru-RU" b="1" dirty="0">
              <a:solidFill>
                <a:srgbClr val="44E6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7576" y="1015458"/>
            <a:ext cx="80032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Пальцевая живопись - очень простая техника рисования. Детям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младшего возраста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еще трудно хорошо владеть кистью и карандашом, но им свойственно все исследовать пальчиками, поэтому нужно использовать эту природную способность детей. Пальчиковый прием помогает ребенку органично почувствовать материал (гуашь, акварель, ее свойства вязкость, бархатистость красочного слоя, яркость,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фантазийность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отпечатка.)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3573016"/>
            <a:ext cx="3672407" cy="2727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3429000"/>
            <a:ext cx="2323533" cy="2835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0261"/>
            <a:ext cx="691276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мятой бумагой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384" y="1124744"/>
            <a:ext cx="8003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это весьма занятная техника рисования, которая дает простор для фантазии и свободу маленьким ручкам. Увлекательным является даже процесс подготовки к занятию. Бумажные комочки, которыми собственно и будет выполняться работа, дети с удовольствием могут намять сами.</a:t>
            </a:r>
            <a:b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2921471"/>
            <a:ext cx="2472551" cy="3236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030572"/>
            <a:ext cx="4108886" cy="29853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8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9536"/>
            <a:ext cx="345638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Монотипия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2388" y="1926580"/>
            <a:ext cx="80032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Монотипия считается одной из простейших нетрадиционных техник рисования (от греческого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monos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-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один,единый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и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tupos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- отпечаток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</a:p>
          <a:p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Это простая, но удивительная техника рисования красками (акварелью, гуашью и пр.). Она заключается в том, что рисунок рисуется на одной стороне поверхности и отпечатывается на другую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Полученный отпечаток всегда уникален, т. к. создать две одинаковых работы невозможно. Полученные кляксы можно оставить в первоначальном виде, или продумать подходящий образ и дорисовать недостающие детали. Количество красок в монотипии - любое.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1756"/>
            <a:ext cx="3479850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9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91025"/>
            <a:ext cx="684076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Монотипия предметная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993677"/>
            <a:ext cx="4198209" cy="29474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993677"/>
            <a:ext cx="4108886" cy="29339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3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1054</Words>
  <Application>Microsoft Office PowerPoint</Application>
  <PresentationFormat>Экран (4:3)</PresentationFormat>
  <Paragraphs>57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Romashulka</vt:lpstr>
      <vt:lpstr>Times New Roman</vt:lpstr>
      <vt:lpstr>Тема Office</vt:lpstr>
      <vt:lpstr>«Чудеса нетрадиционной техники рисования»</vt:lpstr>
      <vt:lpstr>Нетрадиционные изобразительные техники </vt:lpstr>
      <vt:lpstr>Проведение творческой  художественной деятельности с  использованием нетрадиционных техник:</vt:lpstr>
      <vt:lpstr>Виды нетрадиционных способов</vt:lpstr>
      <vt:lpstr>Рисование ладошкой</vt:lpstr>
      <vt:lpstr>Рисование пальчиками</vt:lpstr>
      <vt:lpstr>Рисование мятой бумагой</vt:lpstr>
      <vt:lpstr>Монотипия</vt:lpstr>
      <vt:lpstr>Монотипия предметная</vt:lpstr>
      <vt:lpstr>Монотипия пейзажная</vt:lpstr>
      <vt:lpstr>Рисование тычками  жесткой кисти</vt:lpstr>
      <vt:lpstr>«Набрызг» зубной щеткой</vt:lpstr>
      <vt:lpstr>Рисуем мыльным пузырями</vt:lpstr>
      <vt:lpstr>Рисование  ватными палочками</vt:lpstr>
      <vt:lpstr>«Фроттаж»</vt:lpstr>
      <vt:lpstr>«Граттаж»</vt:lpstr>
      <vt:lpstr>Рисование вилкой</vt:lpstr>
      <vt:lpstr>«Пластилинография»</vt:lpstr>
      <vt:lpstr>Оттиск печатками из   овощей и фруктов</vt:lpstr>
      <vt:lpstr>Отпечатки листьями</vt:lpstr>
      <vt:lpstr>Кляксография</vt:lpstr>
      <vt:lpstr>Кляксография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Customer</cp:lastModifiedBy>
  <cp:revision>61</cp:revision>
  <dcterms:created xsi:type="dcterms:W3CDTF">2015-02-12T11:22:36Z</dcterms:created>
  <dcterms:modified xsi:type="dcterms:W3CDTF">2020-06-09T07:43:17Z</dcterms:modified>
</cp:coreProperties>
</file>