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74" r:id="rId5"/>
    <p:sldId id="260" r:id="rId6"/>
    <p:sldId id="262" r:id="rId7"/>
    <p:sldId id="263" r:id="rId8"/>
    <p:sldId id="275" r:id="rId9"/>
    <p:sldId id="268" r:id="rId10"/>
    <p:sldId id="269" r:id="rId11"/>
    <p:sldId id="276" r:id="rId12"/>
    <p:sldId id="272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5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760D-E2FD-4130-A252-C1CC61158ADD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D7A0-4E20-466E-948C-CDFE7BB8D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760D-E2FD-4130-A252-C1CC61158ADD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D7A0-4E20-466E-948C-CDFE7BB8D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760D-E2FD-4130-A252-C1CC61158ADD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D7A0-4E20-466E-948C-CDFE7BB8D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760D-E2FD-4130-A252-C1CC61158ADD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D7A0-4E20-466E-948C-CDFE7BB8D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760D-E2FD-4130-A252-C1CC61158ADD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D7A0-4E20-466E-948C-CDFE7BB8D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760D-E2FD-4130-A252-C1CC61158ADD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D7A0-4E20-466E-948C-CDFE7BB8D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760D-E2FD-4130-A252-C1CC61158ADD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D7A0-4E20-466E-948C-CDFE7BB8D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760D-E2FD-4130-A252-C1CC61158ADD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ADD7A0-4E20-466E-948C-CDFE7BB8DF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760D-E2FD-4130-A252-C1CC61158ADD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D7A0-4E20-466E-948C-CDFE7BB8D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760D-E2FD-4130-A252-C1CC61158ADD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EADD7A0-4E20-466E-948C-CDFE7BB8D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DB6760D-E2FD-4130-A252-C1CC61158ADD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D7A0-4E20-466E-948C-CDFE7BB8D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DB6760D-E2FD-4130-A252-C1CC61158ADD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EADD7A0-4E20-466E-948C-CDFE7BB8D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500042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 учреждение                                                                           «Детский сад №3 п.Теплое»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785926"/>
            <a:ext cx="628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478632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 воспитатель</a:t>
            </a:r>
          </a:p>
          <a:p>
            <a:pPr algn="r">
              <a:spcBef>
                <a:spcPct val="0"/>
              </a:spcBef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второй младшей группы</a:t>
            </a:r>
          </a:p>
          <a:p>
            <a:pPr algn="r">
              <a:spcBef>
                <a:spcPct val="0"/>
              </a:spcBef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Кузнецова А.А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2285992"/>
            <a:ext cx="492922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Ядовитые растения: опасность для детей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Консультация для родителей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Constantia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Constantia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</a:p>
          <a:p>
            <a:pPr algn="ctr"/>
            <a:endParaRPr lang="ru-RU" b="1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071546"/>
            <a:ext cx="285752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Мак  </a:t>
            </a:r>
            <a:r>
              <a:rPr lang="ru-RU" sz="24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снотворный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Ядовито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растение, максимум — в стенках незрелых коробочек (млечный сок).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​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user\Desktop\m-may-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714356"/>
            <a:ext cx="4964125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421484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Волчник</a:t>
            </a:r>
            <a:r>
              <a:rPr lang="ru-RU" sz="24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обыкновенный </a:t>
            </a:r>
            <a:r>
              <a:rPr lang="ru-RU" sz="24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(«волчье лыко»)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Встречается в темнохвойных, хвойно-широколиственных лесах.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 Сильно ядовиты кора (луб), листья, цветки,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особенно плоды.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Цветки напоминают сирень, а запах сходен с гиацинтом.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Ягоды ярко-красные, похожи на ягоды облепихи. Начинает цвести, когда ещё не сойдёт снег.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соприкосновении с влажной корой  появляются волдыри и  язвы. Одновременно наступает общее отравление организма. Очень сильный запах волчьего лыка вызывает насморк, чихание и кашель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b="1" i="1" dirty="0"/>
              <a:t> </a:t>
            </a:r>
            <a:endParaRPr lang="ru-RU" dirty="0"/>
          </a:p>
          <a:p>
            <a:endParaRPr lang="ru-RU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2" name="Picture 4" descr="C:\Users\user\Desktop\6cfa532ef27897a2d56c21b849ea1f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14290"/>
            <a:ext cx="3000396" cy="3500462"/>
          </a:xfrm>
          <a:prstGeom prst="rect">
            <a:avLst/>
          </a:prstGeom>
          <a:noFill/>
        </p:spPr>
      </p:pic>
      <p:pic>
        <p:nvPicPr>
          <p:cNvPr id="2053" name="Picture 5" descr="C:\Users\user\Desktop\Volche-lyk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143380"/>
            <a:ext cx="414340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214290"/>
            <a:ext cx="6643702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Что делать при отравлении ядовитыми растениями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 увидели, что ребенок съел ядовитое растение или подозреваете, что это могло произойти, непременно дайте ему выпить воды и постарайтесь вызвать у него рвоту, нажав на корень языка.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Дайте ребенку любой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энтеросорбент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Смекта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 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Энтеросгель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 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Полифепан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 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Фильтрум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СТИ», активированный уголь) в возрастной дозировке.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Обязательно вызовите «Скорую помощь» или обратитесь в больницу – отравление может оказаться опасным. Будьте готовы к тому, что ребенку может понадобиться госпитализация в больницу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 обнаружили у ребенка такие признаки, как расширение зрачков, учащенный или, наоборот, слишком редкий пульс, расстройство речи, излишнее возбуждение или, наоборот, вялость, заторможенность, то можно предположить, что ребенок съел ядовитое растение. В этом случае нужно действовать так же, как и при отравлении.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Следует учитывать, что симптомы отравления не всегда проявляются сразу же после употребления в пищу ядовитого растения, они могут возникнуть и через несколько часов после него.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Объект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14818"/>
            <a:ext cx="2143107" cy="191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1785926"/>
            <a:ext cx="60007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rgbClr val="0000FF"/>
                </a:solidFill>
              </a:rPr>
              <a:t>        </a:t>
            </a:r>
            <a:r>
              <a:rPr lang="ru-RU" sz="5400" b="1" i="1" dirty="0" smtClean="0">
                <a:solidFill>
                  <a:srgbClr val="FF33CC"/>
                </a:solidFill>
              </a:rPr>
              <a:t>Благодарю </a:t>
            </a:r>
          </a:p>
          <a:p>
            <a:pPr algn="ctr">
              <a:defRPr/>
            </a:pPr>
            <a:r>
              <a:rPr lang="ru-RU" sz="5400" b="1" i="1" dirty="0" smtClean="0">
                <a:solidFill>
                  <a:srgbClr val="FF33CC"/>
                </a:solidFill>
              </a:rPr>
              <a:t>           за      внимание!</a:t>
            </a:r>
            <a:endParaRPr lang="ru-RU" sz="5400" b="1" i="1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500174"/>
            <a:ext cx="842968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Летом многие дети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совершают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прогулки в природу. 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бщение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растительным миром таит в себе много увлекательного и, самое главное, очень полезно для здоровья ребят. К сожалению, не всегда это общение с природой приносит пользу. Нет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происходят с ребятами такие истории, которых можно было бы вполне избежать.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Речь пойдет об отравлениях ядовитыми растениями. Беспристрастная врачебная статистика в целом по стране ежегодно регистрирует у детей сотни случаев отравлений такого рода. Большая часть всех несчастных случаев приходится на детей от 3 до 11 лет.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первый взгляд такой расклад должен удивить любого из нас, взрослых. То, что страдают малыши, понятно: они еще мало что смыслят. Но более старшие дети — уж они-то не должны тянуть в рот что попало. Дело в том, что наиболее часто отравления у детей происходят именно тогда, когда они принимают ядовитые растения за вполне съедобные. И такая ошибка очень дорого обходится для здоровья ребят.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Медицина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порой бывает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бессильна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Долг взрослых- рассказать детям к чему может привести беспечное обращение  с ядовитыми растениями.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/>
              <a:t>​</a:t>
            </a:r>
          </a:p>
          <a:p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  <a:p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85728"/>
            <a:ext cx="857256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Осторожно, ядовитые растения!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Природа – это жизнь, в которой происходят много интересного и опасного.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Долг взрослых - рассказать детям к чему может привести беспечное обращении с ядовитым растением.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457203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Ядовитые </a:t>
            </a:r>
            <a:r>
              <a:rPr lang="ru-RU" sz="24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растения.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астения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содержащие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химические вещества, которые вызывают отравление при попадание в организм человека. Ядовитые растения составляют всего 2% от числа всех остальных, но вероятность встречи с ними достаточно велика. Они растут не только в лесах, полях и на лугах, но и возле жилых домов, на огородах, а некоторые из них садоводы выращивают на своих дачных участках Отравление может привести к тяжелому заболеванию и даже к смерти. На территории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нашей Тульской области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растет много опасных растений, которые могут вызвать отравление организма человека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6" descr="(168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00760" y="3500438"/>
            <a:ext cx="2685694" cy="2070093"/>
          </a:xfrm>
          <a:prstGeom prst="rect">
            <a:avLst/>
          </a:prstGeom>
          <a:noFill/>
          <a:ln/>
        </p:spPr>
      </p:pic>
      <p:pic>
        <p:nvPicPr>
          <p:cNvPr id="4" name="Picture 10" descr="img_7355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86447" y="428604"/>
            <a:ext cx="2967654" cy="2428892"/>
          </a:xfrm>
          <a:prstGeom prst="rect">
            <a:avLst/>
          </a:prstGeom>
          <a:noFill/>
          <a:ln/>
        </p:spPr>
      </p:pic>
      <p:sp>
        <p:nvSpPr>
          <p:cNvPr id="5" name="Прямоугольник 4"/>
          <p:cNvSpPr/>
          <p:nvPr/>
        </p:nvSpPr>
        <p:spPr>
          <a:xfrm>
            <a:off x="6572264" y="2857496"/>
            <a:ext cx="1129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Чистотел-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43702" y="5786454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Бузина</a:t>
            </a:r>
            <a:endParaRPr lang="ru-RU" dirty="0"/>
          </a:p>
        </p:txBody>
      </p:sp>
      <p:pic>
        <p:nvPicPr>
          <p:cNvPr id="4098" name="Picture 2" descr="C:\Users\user\Desktop\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643446"/>
            <a:ext cx="2714644" cy="200026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14480" y="6072206"/>
            <a:ext cx="939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Дурман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496" y="357166"/>
            <a:ext cx="478634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Болиголов </a:t>
            </a:r>
            <a:r>
              <a:rPr lang="ru-RU" sz="24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(Омег) крапчатый (пятнистый)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Встречается по склонам и суходолам.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Растение очень ядовито (особенно плоды до их полного созревания)! Известны случаи употребления в пищу зелени болиголова, засорявшего огородные грядки т.к.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первый год жизни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он очень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похожих на листья огородной петрушки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пастерна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что может быть причиной отравления болиголовом.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Отравление наступает при попадании в рот стеблей, ошибочно принимаемых детьми за дудник (из которого делают свистульки), а также при поедании семян, похожих на укропные.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имеет неприятный мышиный запах.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Долгое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нахождение рядом с растением или в его зарослях вызывает сильное отравление.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5" name="Picture 5" descr="C:\Users\user\Desktop\c_maculatum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786190"/>
            <a:ext cx="3344863" cy="2228850"/>
          </a:xfrm>
          <a:prstGeom prst="rect">
            <a:avLst/>
          </a:prstGeom>
          <a:noFill/>
        </p:spPr>
      </p:pic>
      <p:pic>
        <p:nvPicPr>
          <p:cNvPr id="5126" name="Picture 6" descr="C:\Users\user\Desktop\water-heml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42918"/>
            <a:ext cx="2953514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464345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Еще одно очень опасное растение </a:t>
            </a:r>
            <a:r>
              <a:rPr lang="ru-RU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белена</a:t>
            </a:r>
            <a:r>
              <a:rPr lang="ru-RU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Ядовито все растение и семена (ядовитый мед).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обычно растет на пустырях, вдоль дорог, на полях, выгонах, на заброшенных местах. Цветет белена желтовато-белыми цветами с фиолетовыми жилками. Одновременно с цветением растение дает зеленые коробочки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 крышечками – плоды, в которых содержаться буро-серые семена. Семена очень похожи на зернышки мака -  это может вести в заблуждение, что растение не опасно.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Но это только с виду. Белена издает тоже неприятный запах, что может быть сигналом о ядовитом растении.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Да, запомните, мак никогда не цветет желтыми цветками.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7" descr="medherb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15008" y="500042"/>
            <a:ext cx="2921000" cy="42672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00043"/>
            <a:ext cx="464347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Борщевик Сосновского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​Встречается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 на полянах и лугах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Все растение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довито  ,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максимум веществ в надземной части в генеративной фазе.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воздействии на кожу сока борщевика вызывается ее воспаление, сходное с солнечным ожогом. Иногда достаточно 1,5 мин контакта с соком борщевика и 2 мин облучения на солнце, чтобы в течение двух суток развился ожог кожи первой степени. Поражение борщевиком может осуществляться и через тонкую одежду, но более всего оно развивается при контакте с борщевиком увлажненной кожи.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 При попадании сока борщевиков на кожу надо обмыть пораженный участок водой, наложить примочки с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буровской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жидкостью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и повязки с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синтомициновой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эмульсией.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7" descr="4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00760" y="1000108"/>
            <a:ext cx="2924168" cy="3581416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1"/>
            <a:ext cx="428628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ОПАСНОЕ РАСТЕНИЕ </a:t>
            </a:r>
            <a:r>
              <a:rPr lang="ru-RU" sz="2400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—</a:t>
            </a:r>
          </a:p>
          <a:p>
            <a:r>
              <a:rPr lang="ru-RU" sz="24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Вороний глаз.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части растения ядовиты (особую опасность представляют собой ягоды и корневище)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нравится детям . Ее часто путают с черникой. Но если хорошо присмотреться, можно найти много различий между этими растениями. Воронье глаза очень соответствует своему названию. На фоне четырех крупных листьев расположена крупная ягода. У черничного куста листьев много, они меньше и редко растет по одной ягоде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10" descr="100312994_741pxParis_quadrifolia_2011_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57752" y="142852"/>
            <a:ext cx="3924300" cy="2925763"/>
          </a:xfrm>
          <a:prstGeom prst="rect">
            <a:avLst/>
          </a:prstGeom>
          <a:noFill/>
          <a:ln/>
        </p:spPr>
      </p:pic>
      <p:sp>
        <p:nvSpPr>
          <p:cNvPr id="4" name="Прямоугольник 3"/>
          <p:cNvSpPr/>
          <p:nvPr/>
        </p:nvSpPr>
        <p:spPr>
          <a:xfrm>
            <a:off x="5786446" y="3244334"/>
            <a:ext cx="2571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Вороний глаз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s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786190"/>
            <a:ext cx="4071966" cy="278608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357554" y="5786454"/>
            <a:ext cx="1058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Черника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1"/>
            <a:ext cx="4857784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FF33CC"/>
                </a:solidFill>
              </a:rPr>
              <a:t>Ландыш майский</a:t>
            </a:r>
            <a:r>
              <a:rPr lang="ru-RU" b="1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dirty="0" smtClean="0"/>
              <a:t>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в лесу случится обнаружить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полянки, поросшей легко узнаваемой травкой с широкими, сочными листьями и, словно игрушечными, белоснежными цветками-колокольчиками, то наше сердце наполняется неподдельной радостью и восхищением - настоящие ландыши!!!.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 летом в лесу в тенистых местах под елями встречаются листья л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андыша майского с цветочными стеблями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увешанными ярко-красными ягодами.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Умиляясь этому всенародно любимому дикому цветку, не стоит забывать, что ландыш относится к ядовитым травам. Как декоративное растение ландыш майский уже давно перекочевал с лесных опушек и проталин в сады и цветники. Однако, ценя его живописные достоинства, всем нам надо помнить и о присущих этому цветку ядовитых свойствах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​</a:t>
            </a:r>
          </a:p>
          <a:p>
            <a:r>
              <a:rPr lang="ru-RU" dirty="0"/>
              <a:t>​</a:t>
            </a:r>
          </a:p>
          <a:p>
            <a:r>
              <a:rPr lang="ru-RU" dirty="0"/>
              <a:t>​</a:t>
            </a:r>
          </a:p>
          <a:p>
            <a:r>
              <a:rPr lang="ru-RU" dirty="0"/>
              <a:t>​</a:t>
            </a:r>
          </a:p>
          <a:p>
            <a:r>
              <a:rPr lang="ru-RU" dirty="0"/>
              <a:t>​</a:t>
            </a:r>
          </a:p>
          <a:p>
            <a:r>
              <a:rPr lang="ru-RU" dirty="0"/>
              <a:t>                                     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7" descr="medherb0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857884" y="285728"/>
            <a:ext cx="2867025" cy="4419600"/>
          </a:xfrm>
          <a:prstGeom prst="rect">
            <a:avLst/>
          </a:prstGeom>
          <a:noFill/>
          <a:ln/>
        </p:spPr>
      </p:pic>
      <p:sp>
        <p:nvSpPr>
          <p:cNvPr id="4" name="Прямоугольник 3"/>
          <p:cNvSpPr/>
          <p:nvPr/>
        </p:nvSpPr>
        <p:spPr>
          <a:xfrm>
            <a:off x="5643570" y="4714884"/>
            <a:ext cx="32861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Ядовиты все части ландыша в свежем и высушенном виде. Но наибольшей токсичностью обладают его листья, цветки и ягоды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357298"/>
            <a:ext cx="385765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Лютик </a:t>
            </a:r>
            <a:r>
              <a:rPr lang="ru-RU" sz="2400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ядовитый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или как часто его называют в народе, куриная слепота- повсеместно встречающееся растение с небольшими цветками желтого цвета.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​Сок лютика очень ядовит. Выделяемые растением пары вызывают серьезное раздражение слизистой оболочки глаз, носа и гортани.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​</a:t>
            </a:r>
          </a:p>
          <a:p>
            <a:endParaRPr lang="ru-RU" i="1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7" descr="Ljutik_edkij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72066" y="714356"/>
            <a:ext cx="3924300" cy="3484563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263</TotalTime>
  <Words>554</Words>
  <Application>Microsoft Office PowerPoint</Application>
  <PresentationFormat>Экран (4:3)</PresentationFormat>
  <Paragraphs>94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Буева</cp:lastModifiedBy>
  <cp:revision>30</cp:revision>
  <dcterms:created xsi:type="dcterms:W3CDTF">2020-06-06T17:12:52Z</dcterms:created>
  <dcterms:modified xsi:type="dcterms:W3CDTF">2020-06-10T09:15:46Z</dcterms:modified>
</cp:coreProperties>
</file>