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1" r:id="rId6"/>
    <p:sldId id="260" r:id="rId7"/>
    <p:sldId id="266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272808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сад №3 п.Теплое»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25144"/>
            <a:ext cx="4030604" cy="21328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младшей группы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91"/>
          <a:stretch/>
        </p:blipFill>
        <p:spPr bwMode="auto">
          <a:xfrm>
            <a:off x="899592" y="1268760"/>
            <a:ext cx="4320480" cy="55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110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0872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 № 8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«Друзья».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с составом воды (кислород); развивать смекалку, любознательность.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Стакан и бутылка с водой, закрытые пробкой, салфетка из ткани.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Стакан с водой на несколько минут поставить на солнце. Что происходит? (на стенках стакана образуются пузырьки – это кислород).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Бутылку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водой изо всех сил потрясти. Что происходит? (образовалось большое количество пузырьков)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 состав воды входит кислород; он «появляется» в виде маленьких пузырьков; при движении воды пузырьков появляется больше; кислород нужен тем, кто живёт в воде.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212659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4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230" y="61284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 № 1. «Окрашивание воды».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Цель: Выявить свойства воды: вода может быть тёплой и холодной, некоторые вещества растворяются в воде. Чем больше этого вещества, тем интенсивнее цвет; чем теплее вода, тем быстрее растворяется вещество.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Материал: Ёмкости с водой (холодной и тёплой), краска, палочки для размешивания, мерные стаканчики.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Взрослый и дети рассматривают в воде 2-3 предмета, выясняют, почему они хорошо видны (вода прозрачная). Далее выясняют, как можно окрасить воду (добавить краску). Взрослый предлагает окрасить воду самим (в стаканчиках с тёплой и холодной водой). В каком стаканчике краска быстрее растворится? (В стакане с тёплой водой). Как окрасится вода, если красителя будет больше? (Вода станет более окрашенной).</a:t>
            </a:r>
          </a:p>
        </p:txBody>
      </p:sp>
    </p:spTree>
    <p:extLst>
      <p:ext uri="{BB962C8B-B14F-4D97-AF65-F5344CB8AC3E}">
        <p14:creationId xmlns:p14="http://schemas.microsoft.com/office/powerpoint/2010/main" xmlns="" val="35947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 № 2. «Вода не имеет цвета, но её можно покрасить».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Открыть кран, предложить понаблюдать за льющейся водой. Налить в несколько стаканов воду. Какого цвета вода? (У воды нет цвета, она прозрачная). Воду можно подкрасить, добавив в неё краску. (Дети наблюдают за окрашиванием воды). Какого цвета стала вода? (Красная, синяя, жёлтая, красная). Цвет воды зависит от того, какого цвета краску добавили в воду.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Вывод: О чём мы сегодня узнали? Что может произойти с водой, если в неё добавить краску? (Вода легко окрашивается в любой цвет).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08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 № 3. «Играем с красками».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с процессом растворения краски в воде (произвольно и при помешивании); развивать наблюдательность, сообразительность.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Материал: Две банки с чистой водой, краски, лопаточка, салфетка из ткани.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Ход: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Краски, словно радуга,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Красотой своей детей радуют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Оранжевые, жёлтые, красные,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Синие, зелёные – разные!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37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287" y="612844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баночку с водой добавить немного красной краски, что происходит? (краска медленно, неравномерно растворится).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другую баночку с водой добавить немного синей краски, размешать. Что происходит? (краска растворится равномерно).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Дети смешивают воду из двух баночек. Что происходит? (при соединении синей и красной краски вода в банке стала коричневой).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Вывод: Капля краски, если её не мешать, растворяется в воде медленно, неравномерно, а при размешивании – равномерно.</a:t>
            </a:r>
          </a:p>
        </p:txBody>
      </p:sp>
    </p:spTree>
    <p:extLst>
      <p:ext uri="{BB962C8B-B14F-4D97-AF65-F5344CB8AC3E}">
        <p14:creationId xmlns:p14="http://schemas.microsoft.com/office/powerpoint/2010/main" xmlns="" val="59799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1012160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 № 4. «Вода нужна всем».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Цель: Дать детям представление о роли воды в жизни растений.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Ход: Воспитатель спрашивает детей, что будет с растением, если его не поливать (засохнет). Вода необходима растениям. Посмотрите. Возьмём 2 горошины. Одну поместим на блюдце в намоченную ватку, а вторую – на другое блюдце – в сухую ватку. Оставим горошины на несколько дней. У одной горошины, которая была в ватке с водой появился росточек, а у другой – нет. Дети наглядно убеждаются о роли воды в развитии, произрастания растений.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96419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 № 5. «Ходит капелька по кругу».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Цель: Дать детям элементарные знания о круговороте воды в природе.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Ход: Возьмём две мисочки с водой – большую и маленькую, поставим на подоконник и будем наблюдать, из какой мисочки вода исчезнет быстрее. Когда в одной из мисочек не станет воды, обсудить с детьми, куда исчезла вода? Что с ней могло случиться? (капельки воды постоянно путешествуют: с дождём выпадают на землю, бегут в ручейках; поят растения, под лучами солнышка снова возвращаются домой – к тучам, из которых когда – то пришли на землю в виде дождя.)</a:t>
            </a:r>
          </a:p>
        </p:txBody>
      </p:sp>
    </p:spTree>
    <p:extLst>
      <p:ext uri="{BB962C8B-B14F-4D97-AF65-F5344CB8AC3E}">
        <p14:creationId xmlns:p14="http://schemas.microsoft.com/office/powerpoint/2010/main" xmlns="" val="287912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 № 6. «Тёплая и холодная вода».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Цель: Уточнить представления детей о том, что вода бывает разной температуры – холодной и горячей; это можно узнать, если потрогать воду руками, в любой воде мыло мылится: вода и мыло смывают грязь.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Материал: Мыло, вода: холодная, горячая в тазах, тряпка.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Ход: Воспитатель предлагает детям намылить руки сухим мылом и без воды. Затем предлагает намочить руки и мыло в тазу с холодной водой. Уточняет: вода холодная, прозрачная, в ней мылится мыло, после мытья рук вода становится непрозрачной, грязной.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 сполоснуть руки в тазу с горячей водой.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Вода – добрый помощник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98105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 № 7. «Когда льётся, когда капает?».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Цель: Продолжать знакомить со свойствами воды; развивать наблюдательность; закреплять знание правил безопасности при обращении с предметами из стекла.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Материал: Пипетка, две мензурки, полиэтиленовый пакет, губка, розетка.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Воспитатель предлагает ребятам поиграть с водой и делает отверстие в пакетике с водой. Дети поднимают его над розеткой. Что происходит? (вода капает, ударяясь о поверхность воды, капельки издают звуки). Накапать несколько капель из пипетки. Когда вода быстрее капает: из пипетки или пакета? Почему?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одной мензурки переливают воду в другую. Наблюдают, когда быстрее вода наливается – когда капает или когда льётся?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погружают губку в мензурку с водой, вынимают её. Что происходит? (вода сначала вытекает, затем капает).</a:t>
            </a:r>
          </a:p>
        </p:txBody>
      </p:sp>
    </p:spTree>
    <p:extLst>
      <p:ext uri="{BB962C8B-B14F-4D97-AF65-F5344CB8AC3E}">
        <p14:creationId xmlns:p14="http://schemas.microsoft.com/office/powerpoint/2010/main" xmlns="" val="2813611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1023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казенное дошкольное образовательное учреждение «Детский сад №3 п.Теплое»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дошкольнон образовательное учреждение «Детский сад №3 п.Теплое»</dc:title>
  <dc:creator>Жанна</dc:creator>
  <cp:lastModifiedBy>Буева</cp:lastModifiedBy>
  <cp:revision>5</cp:revision>
  <dcterms:created xsi:type="dcterms:W3CDTF">2020-06-08T10:41:39Z</dcterms:created>
  <dcterms:modified xsi:type="dcterms:W3CDTF">2020-06-10T09:21:09Z</dcterms:modified>
</cp:coreProperties>
</file>