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5CD57B-5E8A-44C3-9A15-EA84C7F0149B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D62C89-1E08-419B-B103-425884467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-27384"/>
            <a:ext cx="3528391" cy="230425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Консультация для родителей «Расскажите детям о празднике 12 июня — День России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 </a:t>
            </a:r>
            <a:r>
              <a:rPr lang="ru-RU" smtClean="0"/>
              <a:t>средней группы № 2</a:t>
            </a:r>
            <a:endParaRPr lang="ru-RU" dirty="0" smtClean="0"/>
          </a:p>
          <a:p>
            <a:r>
              <a:rPr lang="ru-RU" dirty="0" smtClean="0"/>
              <a:t>Михайлова А.Н.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72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332656"/>
            <a:ext cx="4320480" cy="6192688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/>
              <a:t>Если скажут слово «родина»,</a:t>
            </a:r>
            <a:br>
              <a:rPr lang="ru-RU" dirty="0"/>
            </a:br>
            <a:r>
              <a:rPr lang="ru-RU" dirty="0"/>
              <a:t>Сразу в памяти встаёт</a:t>
            </a:r>
            <a:br>
              <a:rPr lang="ru-RU" dirty="0"/>
            </a:br>
            <a:r>
              <a:rPr lang="ru-RU" dirty="0"/>
              <a:t>Старый дом, в саду смородина,</a:t>
            </a:r>
            <a:br>
              <a:rPr lang="ru-RU" dirty="0"/>
            </a:br>
            <a:r>
              <a:rPr lang="ru-RU" dirty="0"/>
              <a:t>Толстый тополь у ворот.</a:t>
            </a:r>
          </a:p>
          <a:p>
            <a:pPr marL="68580" indent="0">
              <a:buNone/>
            </a:pPr>
            <a:r>
              <a:rPr lang="ru-RU" dirty="0"/>
              <a:t>У реки берёзка — скромница</a:t>
            </a:r>
            <a:br>
              <a:rPr lang="ru-RU" dirty="0"/>
            </a:br>
            <a:r>
              <a:rPr lang="ru-RU" dirty="0"/>
              <a:t>И ромашковый бугор...</a:t>
            </a:r>
            <a:br>
              <a:rPr lang="ru-RU" dirty="0"/>
            </a:br>
            <a:r>
              <a:rPr lang="ru-RU" dirty="0"/>
              <a:t>А другим, наверно, вспомнится</a:t>
            </a:r>
            <a:br>
              <a:rPr lang="ru-RU" dirty="0"/>
            </a:br>
            <a:r>
              <a:rPr lang="ru-RU" dirty="0"/>
              <a:t>Свой родной московский двор.</a:t>
            </a:r>
          </a:p>
          <a:p>
            <a:pPr marL="68580" indent="0">
              <a:buNone/>
            </a:pPr>
            <a:r>
              <a:rPr lang="ru-RU" dirty="0"/>
              <a:t>В лужах первые кораблики,</a:t>
            </a:r>
            <a:br>
              <a:rPr lang="ru-RU" dirty="0"/>
            </a:br>
            <a:r>
              <a:rPr lang="ru-RU" dirty="0"/>
              <a:t>Где недавно был каток,</a:t>
            </a:r>
            <a:br>
              <a:rPr lang="ru-RU" dirty="0"/>
            </a:br>
            <a:r>
              <a:rPr lang="ru-RU" dirty="0"/>
              <a:t>И большой соседней фабрики</a:t>
            </a:r>
            <a:br>
              <a:rPr lang="ru-RU" dirty="0"/>
            </a:br>
            <a:r>
              <a:rPr lang="ru-RU" dirty="0"/>
              <a:t>Громкий радостный гудок.</a:t>
            </a:r>
          </a:p>
          <a:p>
            <a:pPr marL="68580" indent="0">
              <a:buNone/>
            </a:pPr>
            <a:r>
              <a:rPr lang="ru-RU" dirty="0"/>
              <a:t>Или степь, от маков красная,</a:t>
            </a:r>
            <a:br>
              <a:rPr lang="ru-RU" dirty="0"/>
            </a:br>
            <a:r>
              <a:rPr lang="ru-RU" dirty="0"/>
              <a:t>Золотая целина...</a:t>
            </a:r>
            <a:br>
              <a:rPr lang="ru-RU" dirty="0"/>
            </a:br>
            <a:r>
              <a:rPr lang="ru-RU" dirty="0"/>
              <a:t>Родина бывает разная,</a:t>
            </a:r>
            <a:br>
              <a:rPr lang="ru-RU" dirty="0"/>
            </a:br>
            <a:r>
              <a:rPr lang="ru-RU" dirty="0"/>
              <a:t>Но у всех она одна!</a:t>
            </a:r>
          </a:p>
          <a:p>
            <a:endParaRPr lang="ru-RU" dirty="0"/>
          </a:p>
        </p:txBody>
      </p:sp>
      <p:pic>
        <p:nvPicPr>
          <p:cNvPr id="5122" name="Picture 2" descr="Природа, растения и животные Туль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298136" cy="322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5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 — это один из самых «молодых» государственных праздников в нашей стране. Поначалу он назывался «День независимости». А появился этот праздник потому, что 12 июня 1990 года на Первом съезде народных депутатов РСФСР была принята. Декларация о государственном суверенитете России. Это означало, что Россия стала отдельным, самостоятельным государством, основанным на принципах равноправия и партнерства. Тогда, в 1990 году, Указом Президента РФ Б. Н. Ельцина день 12 июня был объявлен государственным праздником России. А в 1994 году Президент издал новый. Указ, по которому праздник стал называться «День России». У каждого государства есть свой флаг и свой герб. Раньше, когда наша страна еще называлась СССР, у нее был красный флаг, в верхнем углу которого были изображены звезда, серп и молот. Но Декларация о государственном суверенитете России обозначила, что появилось новое государство, а значит, необходимо было создать новое. Государственный герб и Государственный флаг. Для организации этой работы была создана Правительственная комиссия. После долгого обсуждения комиссия предложила, чтобы флаг России был трехцветным — бело-сине-красным, а на российском гербе был изображен золотой двуглавый орел на красном поле. И в 1993 году Указами Президента Б. Н. Ельцина флаг и герб были утверждены.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51372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 России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169696" cy="5760639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Герб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золотым двуглавым орлом на красном поле напоминает гербы конца XV-XVII веков. Рисунок орла похож на, те рисунки, что украшали памятники эпохи Петра Великого. Над головами орла изображены три исторические короны Петра Великого, символизирующие в новых условиях суверенитет — как всей Российской Федерации, так и ее частей. Скипетр и держава олицетворяют государственную власть и единое государство. Изображение всадника, поражающего копьем дракона, — это один из древних символов борьбы добра со злом,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тьмой, защиты Отечества.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двуглавого орла как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герба России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неразрывность отечественной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Герб современной России — новый,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составные части выполнены 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нашего государства.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ерб России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344" y="3645025"/>
            <a:ext cx="2451896" cy="29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97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528392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353265" cy="5744692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Флаг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важных символов государства. Государственный Флаг России — символ единения и согласия, национальной принадлежности и культуры.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подойдете к правительственному зданию, то непременно увидите, что над ним развевается российский флаг.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Флаг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знак уважения к Родине. За осквернение флага следует строгое наказание, как за оскорбление государства. Каждый цвет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флага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свое значение: белый — мир, чистота, совершенство; синий — вера и верность; красный — энергия, сила, кровь, пролитая за Отечество. Флаг Российской Федерации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вывешивается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учреждений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мачтах-флагштоках 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праздников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решили развивать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 праздник День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наиболее подходящий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ᐈ Флаг россий фото, фотография российский флаг | скачать н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044" y="4293096"/>
            <a:ext cx="3332780" cy="22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16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832648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как же рассказать ребёнку о таком важном празднике?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Россия – это то место, где мы живём В этом возрасте не стоит загружать малыша статистическими данными и излишней терминологией, он всё равно их не поймёт. Также не стоит оперировать абстрактными понятиями, фантазия малыша ещё не настолько развита, и ребёнку будет сложно представить и понять значение слова «Родина». Займитесь практической деятельностью – раскрасьте лист бумаги в цвета российского флага, в доступной для ребёнка форме расскажите о значении каждого из цветов. Придумайте вместе с ребёнком какую-то простую сказку, в которой Россию будет олицетворять какой-то герой. Конечно же этот герой должен быть сильным, смелым и всех победить. Можно придумать вместе с ребёнком игру «Волшебная страна»: из игрушек создать страну. Предложить ребёнку выбрать, кто живёт в этой стране, какие звери, какие люди, подумать какая там природа. После этого сравнить, что из этого есть в нашей стране.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224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года.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54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 этом возрасте с ребёнком можно вместе придумать и разыграть небольшой спектакль, в котором главными действующими лицами будут герои русских сказок. Для девочек будет интересно раскрасить вместе матрёшку и попутно рассказать о том, что это - один из главных символов России. Также девочкам вместе с мамой можно приготовить какие-то национальные блюда, например, блины. Мальчикам можно рассказать о русских народных ремёслах и предложить что-то смастерить вместе. В этом возрасте ребёнок становится способным к запоминанию стихов, поэтому следует выбрать и выучить небольшое стихотворение о нашей Родине.</a:t>
            </a:r>
          </a:p>
        </p:txBody>
      </p:sp>
    </p:spTree>
    <p:extLst>
      <p:ext uri="{BB962C8B-B14F-4D97-AF65-F5344CB8AC3E}">
        <p14:creationId xmlns:p14="http://schemas.microsoft.com/office/powerpoint/2010/main" xmlns="" val="65655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трёшка — символ России и сакральный смысл — Женский журнал — &quot;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2978"/>
            <a:ext cx="4325867" cy="2396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Государственные символы России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Государственные символы России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Государственные символы России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Государственные символы России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Русские народные промысл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6" t="15313" r="19703" b="15776"/>
          <a:stretch/>
        </p:blipFill>
        <p:spPr bwMode="auto">
          <a:xfrm>
            <a:off x="4107140" y="3573016"/>
            <a:ext cx="4549571" cy="292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Самовар Трактирный Самоварная Мастерская Алексея Прозоровского С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2828496"/>
            <a:ext cx="2976563" cy="376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Изделия из бересты - m-der.ru Музей Дере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602" y="312737"/>
            <a:ext cx="3903110" cy="282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6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лет.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В этом возрасте ребёнку можно рассказывать об интересных фактах о нашей стране в доступной для него форме. Наверняка ребёнку будет интересно узнать о 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самая большая страна в мире. Ее площадь занимает 17,1 миллион квадратных километров;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граничит с 18 странами. Общая протяженность границ - 60 тыс. км, более 20 тыс. из них - сухопутные. Это самая большая граница в мире;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 60% территории нашей страны;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единственная в мире страна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омываемая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морями: Черное, Азовское, Балтийское, Белое, Карское, Лаптевых, Баренцево, Чукотское, Восточно- Сибирское, Японское, Охотское, Берингово и Каспийское;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седьмая страна в мире по численности населения. В ней проживает порядка 145 миллионов человек. Также можно предложить ребёнку самостоятельно узнать какие-то интересные факты о России, а потом рассказать их в кругу семьи.</a:t>
            </a:r>
          </a:p>
        </p:txBody>
      </p:sp>
    </p:spTree>
    <p:extLst>
      <p:ext uri="{BB962C8B-B14F-4D97-AF65-F5344CB8AC3E}">
        <p14:creationId xmlns:p14="http://schemas.microsoft.com/office/powerpoint/2010/main" xmlns="" val="54021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а России высокого разреш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400516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 глубоководье Черного моря нашли жизнь. Ранее эта зона считалась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650" y="332656"/>
            <a:ext cx="4210155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Русский ле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94974"/>
            <a:ext cx="4402460" cy="3301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837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</TotalTime>
  <Words>40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Консультация для родителей «Расскажите детям о празднике 12 июня — День России»</vt:lpstr>
      <vt:lpstr>Слайд 2</vt:lpstr>
      <vt:lpstr>Герб России:</vt:lpstr>
      <vt:lpstr>Флаг России:</vt:lpstr>
      <vt:lpstr>Слайд 5</vt:lpstr>
      <vt:lpstr>4-5 лет.</vt:lpstr>
      <vt:lpstr>Слайд 7</vt:lpstr>
      <vt:lpstr>6-7 лет.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«Расскажите детям о празднике 12 июня — День России»</dc:title>
  <dc:creator>Dom</dc:creator>
  <cp:lastModifiedBy>Буева</cp:lastModifiedBy>
  <cp:revision>4</cp:revision>
  <dcterms:created xsi:type="dcterms:W3CDTF">2020-06-09T07:56:58Z</dcterms:created>
  <dcterms:modified xsi:type="dcterms:W3CDTF">2020-06-11T08:58:45Z</dcterms:modified>
</cp:coreProperties>
</file>