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8" r:id="rId6"/>
    <p:sldId id="262" r:id="rId7"/>
    <p:sldId id="263" r:id="rId8"/>
    <p:sldId id="264" r:id="rId9"/>
    <p:sldId id="265" r:id="rId10"/>
    <p:sldId id="267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AA8210E-0B9C-43DF-AD4C-9A5D10E09543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195B8C7-2326-48A9-89CB-DB70F3501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785926"/>
            <a:ext cx="671517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 - </a:t>
            </a:r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</a:t>
            </a:r>
          </a:p>
          <a:p>
            <a:pPr algn="ctr"/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Аппликация </a:t>
            </a:r>
            <a:r>
              <a:rPr lang="ru-RU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</a:t>
            </a:r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пряжи  «Петушок»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500042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967335"/>
            <a:ext cx="6572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Подготовил воспитатель</a:t>
            </a:r>
          </a:p>
          <a:p>
            <a:pPr algn="just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второй младшей группы</a:t>
            </a:r>
          </a:p>
          <a:p>
            <a:pPr algn="just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Кузнецова А.А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500042"/>
            <a:ext cx="4832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Calibri" pitchFamily="34" charset="0"/>
              </a:rPr>
              <a:t> </a:t>
            </a:r>
            <a:r>
              <a:rPr lang="ru-RU" sz="2000" i="1" dirty="0">
                <a:latin typeface="Calibri" pitchFamily="34" charset="0"/>
              </a:rPr>
              <a:t>Готовую аппликацию </a:t>
            </a:r>
            <a:r>
              <a:rPr lang="ru-RU" sz="2000" i="1" dirty="0" smtClean="0">
                <a:latin typeface="Calibri" pitchFamily="34" charset="0"/>
              </a:rPr>
              <a:t>оформите </a:t>
            </a:r>
            <a:r>
              <a:rPr lang="ru-RU" sz="2000" i="1" dirty="0">
                <a:latin typeface="Calibri" pitchFamily="34" charset="0"/>
              </a:rPr>
              <a:t>рамкой.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5715016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/>
              <a:t> </a:t>
            </a:r>
            <a:r>
              <a:rPr lang="ru-RU" sz="2000" i="1" dirty="0">
                <a:latin typeface="Calibri" pitchFamily="34" charset="0"/>
              </a:rPr>
              <a:t>Вот так довольно просто выполняются аппликации на ткани из резаных ниток.</a:t>
            </a:r>
          </a:p>
        </p:txBody>
      </p:sp>
      <p:pic>
        <p:nvPicPr>
          <p:cNvPr id="4" name="Содержимое 3" descr="http://ped-kopilka.ru/images/10(264).jpg"/>
          <p:cNvPicPr>
            <a:picLocks/>
          </p:cNvPicPr>
          <p:nvPr/>
        </p:nvPicPr>
        <p:blipFill>
          <a:blip r:embed="rId2" cstate="print"/>
          <a:srcRect l="9836" t="12500" r="14754" b="14583"/>
          <a:stretch>
            <a:fillRect/>
          </a:stretch>
        </p:blipFill>
        <p:spPr bwMode="auto">
          <a:xfrm>
            <a:off x="1285852" y="1071546"/>
            <a:ext cx="6286544" cy="44291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500175"/>
            <a:ext cx="72152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+mj-lt"/>
              </a:rPr>
              <a:t>Творческих успехов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!</a:t>
            </a:r>
          </a:p>
          <a:p>
            <a:endParaRPr lang="ru-RU" sz="4400" b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4400" b="1" dirty="0" smtClean="0">
                <a:solidFill>
                  <a:srgbClr val="00B050"/>
                </a:solidFill>
                <a:latin typeface="+mj-lt"/>
              </a:rPr>
              <a:t>         Спасибо</a:t>
            </a:r>
          </a:p>
          <a:p>
            <a:pPr algn="just"/>
            <a:r>
              <a:rPr lang="ru-RU" sz="4400" b="1" dirty="0" smtClean="0">
                <a:solidFill>
                  <a:srgbClr val="00B050"/>
                </a:solidFill>
                <a:latin typeface="+mj-lt"/>
              </a:rPr>
              <a:t>     за внимание!</a:t>
            </a:r>
            <a:endParaRPr lang="ru-RU" sz="4400" b="1" dirty="0">
              <a:solidFill>
                <a:srgbClr val="00B05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000108"/>
            <a:ext cx="72866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Calibri" pitchFamily="34" charset="0"/>
              </a:rPr>
              <a:t>Р</a:t>
            </a:r>
            <a:r>
              <a:rPr lang="ru-RU" sz="2000" i="1" dirty="0" smtClean="0">
                <a:latin typeface="Calibri" pitchFamily="34" charset="0"/>
              </a:rPr>
              <a:t>учной </a:t>
            </a:r>
            <a:r>
              <a:rPr lang="ru-RU" sz="2000" i="1" dirty="0">
                <a:latin typeface="Calibri" pitchFamily="34" charset="0"/>
              </a:rPr>
              <a:t>труд решает много задач. В первую очередь вырабатывает усидчивость, фантазию, развивает речь, стимулирует воображение, развивает мелкую моторику рук и знакомит с окружающим миром</a:t>
            </a:r>
            <a:r>
              <a:rPr lang="ru-RU" sz="2000" i="1" dirty="0" smtClean="0">
                <a:latin typeface="Calibri" pitchFamily="34" charset="0"/>
              </a:rPr>
              <a:t>. Существует множество развивающих творческих занятий для детей. И одно из таких занятий аппликация из шерстяных резаных ниток. Такое занятие, увлечёт ребёнка и будет, интересным вам, родителям. Темами изображений может быть все что угодно: природа, звери, птицы, времена года, сказочные персонажи и многое другое. А благодаря ниткам, картинки становятся пушистыми, мягкими, чем очень привлекают внимание детей. </a:t>
            </a:r>
          </a:p>
          <a:p>
            <a:r>
              <a:rPr lang="ru-RU" sz="2000" i="1" dirty="0" smtClean="0">
                <a:latin typeface="Calibri" pitchFamily="34" charset="0"/>
              </a:rPr>
              <a:t>А сейчас посмотрите, как делается аппликация из шерстяных ниток.</a:t>
            </a:r>
          </a:p>
          <a:p>
            <a:endParaRPr lang="ru-RU" dirty="0"/>
          </a:p>
          <a:p>
            <a:r>
              <a:rPr lang="ru-RU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214554"/>
            <a:ext cx="6357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76438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r>
              <a:rPr lang="ru-RU" sz="2000" i="1" dirty="0" smtClean="0">
                <a:latin typeface="Calibri" pitchFamily="34" charset="0"/>
              </a:rPr>
              <a:t>Приготовите </a:t>
            </a:r>
            <a:r>
              <a:rPr lang="ru-RU" sz="2000" i="1" dirty="0">
                <a:latin typeface="Calibri" pitchFamily="34" charset="0"/>
              </a:rPr>
              <a:t>материалы необходимые для </a:t>
            </a:r>
            <a:r>
              <a:rPr lang="ru-RU" sz="2000" i="1" dirty="0" smtClean="0">
                <a:latin typeface="Calibri" pitchFamily="34" charset="0"/>
              </a:rPr>
              <a:t>работы: </a:t>
            </a:r>
            <a:r>
              <a:rPr lang="ru-RU" sz="2000" i="1" dirty="0">
                <a:latin typeface="Calibri" pitchFamily="34" charset="0"/>
              </a:rPr>
              <a:t>пряжа разных цветов, ножницы, ткань для основы, клей, карандаш, лак для волос.</a:t>
            </a:r>
          </a:p>
        </p:txBody>
      </p:sp>
      <p:pic>
        <p:nvPicPr>
          <p:cNvPr id="3" name="Рисунок 2" descr="http://ped-kopilka.ru/images/1(386).jpg"/>
          <p:cNvPicPr/>
          <p:nvPr/>
        </p:nvPicPr>
        <p:blipFill>
          <a:blip r:embed="rId2" cstate="print"/>
          <a:srcRect r="2343" b="11458"/>
          <a:stretch>
            <a:fillRect/>
          </a:stretch>
        </p:blipFill>
        <p:spPr bwMode="auto">
          <a:xfrm>
            <a:off x="1214414" y="1785926"/>
            <a:ext cx="685804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user\Desktop\61cf420b_0c5c_11ea_a7b0_a0369f217a69_9aa8ed26_15ac_11ea_a7b0_a0369f217a69.resize1.jpeg"/>
          <p:cNvPicPr>
            <a:picLocks noChangeAspect="1" noChangeArrowheads="1"/>
          </p:cNvPicPr>
          <p:nvPr/>
        </p:nvPicPr>
        <p:blipFill>
          <a:blip r:embed="rId3" cstate="print"/>
          <a:srcRect l="39729" r="39646"/>
          <a:stretch>
            <a:fillRect/>
          </a:stretch>
        </p:blipFill>
        <p:spPr bwMode="auto">
          <a:xfrm>
            <a:off x="5286380" y="1857364"/>
            <a:ext cx="500066" cy="15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Calibri" pitchFamily="34" charset="0"/>
              </a:rPr>
              <a:t> </a:t>
            </a:r>
            <a:r>
              <a:rPr lang="ru-RU" sz="2000" i="1" dirty="0" smtClean="0">
                <a:latin typeface="Calibri" pitchFamily="34" charset="0"/>
              </a:rPr>
              <a:t>Выберите </a:t>
            </a:r>
            <a:r>
              <a:rPr lang="ru-RU" sz="2000" i="1" dirty="0">
                <a:latin typeface="Calibri" pitchFamily="34" charset="0"/>
              </a:rPr>
              <a:t>и </a:t>
            </a:r>
            <a:r>
              <a:rPr lang="ru-RU" sz="2000" i="1" dirty="0" smtClean="0">
                <a:latin typeface="Calibri" pitchFamily="34" charset="0"/>
              </a:rPr>
              <a:t>нарежьте </a:t>
            </a:r>
            <a:r>
              <a:rPr lang="ru-RU" sz="2000" i="1" dirty="0">
                <a:latin typeface="Calibri" pitchFamily="34" charset="0"/>
              </a:rPr>
              <a:t>пряжу длиной 5-7 мм. </a:t>
            </a:r>
            <a:r>
              <a:rPr lang="ru-RU" sz="2000" i="1" dirty="0" smtClean="0">
                <a:latin typeface="Calibri" pitchFamily="34" charset="0"/>
              </a:rPr>
              <a:t>Разомните </a:t>
            </a:r>
            <a:r>
              <a:rPr lang="ru-RU" sz="2000" i="1" dirty="0">
                <a:latin typeface="Calibri" pitchFamily="34" charset="0"/>
              </a:rPr>
              <a:t>(растереть) её для </a:t>
            </a:r>
            <a:r>
              <a:rPr lang="ru-RU" sz="2000" i="1" dirty="0" smtClean="0">
                <a:latin typeface="Calibri" pitchFamily="34" charset="0"/>
              </a:rPr>
              <a:t>получения </a:t>
            </a:r>
            <a:r>
              <a:rPr lang="ru-RU" sz="2000" i="1" dirty="0" err="1" smtClean="0">
                <a:latin typeface="Calibri" pitchFamily="34" charset="0"/>
              </a:rPr>
              <a:t>ватообразной</a:t>
            </a:r>
            <a:r>
              <a:rPr lang="ru-RU" sz="2000" i="1" dirty="0" smtClean="0">
                <a:latin typeface="Calibri" pitchFamily="34" charset="0"/>
              </a:rPr>
              <a:t> массы.</a:t>
            </a:r>
            <a:endParaRPr lang="ru-RU" sz="2000" i="1" dirty="0">
              <a:latin typeface="Calibri" pitchFamily="34" charset="0"/>
            </a:endParaRPr>
          </a:p>
        </p:txBody>
      </p:sp>
      <p:pic>
        <p:nvPicPr>
          <p:cNvPr id="3" name="Содержимое 3" descr="https://pptcloud.nyc3.digitaloceanspaces.com/slides/pics/002/874/078/original/Slide6.jpg?1491038562"/>
          <p:cNvPicPr>
            <a:picLocks/>
          </p:cNvPicPr>
          <p:nvPr/>
        </p:nvPicPr>
        <p:blipFill>
          <a:blip r:embed="rId2" cstate="print"/>
          <a:srcRect l="15670" t="34093" r="18037" b="4349"/>
          <a:stretch>
            <a:fillRect/>
          </a:stretch>
        </p:blipFill>
        <p:spPr bwMode="auto">
          <a:xfrm>
            <a:off x="1071538" y="1643050"/>
            <a:ext cx="71438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images/2(386).jpg"/>
          <p:cNvPicPr/>
          <p:nvPr/>
        </p:nvPicPr>
        <p:blipFill>
          <a:blip r:embed="rId2" cstate="print"/>
          <a:srcRect r="1724" b="12500"/>
          <a:stretch>
            <a:fillRect/>
          </a:stretch>
        </p:blipFill>
        <p:spPr bwMode="auto">
          <a:xfrm>
            <a:off x="1428728" y="1428736"/>
            <a:ext cx="628654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714356"/>
            <a:ext cx="51936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 </a:t>
            </a:r>
            <a:r>
              <a:rPr lang="ru-RU" sz="2000" i="1" dirty="0">
                <a:latin typeface="Calibri" pitchFamily="34" charset="0"/>
              </a:rPr>
              <a:t>На ткань нужного размера </a:t>
            </a:r>
            <a:r>
              <a:rPr lang="ru-RU" sz="2000" i="1" dirty="0" smtClean="0">
                <a:latin typeface="Calibri" pitchFamily="34" charset="0"/>
              </a:rPr>
              <a:t>нанесите </a:t>
            </a:r>
            <a:r>
              <a:rPr lang="ru-RU" sz="2000" i="1" dirty="0">
                <a:latin typeface="Calibri" pitchFamily="34" charset="0"/>
              </a:rPr>
              <a:t>эскиз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6438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r>
              <a:rPr lang="ru-RU" sz="2000" i="1" dirty="0" smtClean="0">
                <a:latin typeface="Calibri" pitchFamily="34" charset="0"/>
              </a:rPr>
              <a:t>Нанесите </a:t>
            </a:r>
            <a:r>
              <a:rPr lang="ru-RU" sz="2000" i="1" dirty="0">
                <a:latin typeface="Calibri" pitchFamily="34" charset="0"/>
              </a:rPr>
              <a:t>клей на ткань таким образом, чтобы он пропитал её. Тонким слоем (3-4 мм) </a:t>
            </a:r>
            <a:r>
              <a:rPr lang="ru-RU" sz="2000" i="1" dirty="0" smtClean="0">
                <a:latin typeface="Calibri" pitchFamily="34" charset="0"/>
              </a:rPr>
              <a:t>наложите </a:t>
            </a:r>
            <a:r>
              <a:rPr lang="ru-RU" sz="2000" i="1" dirty="0">
                <a:latin typeface="Calibri" pitchFamily="34" charset="0"/>
              </a:rPr>
              <a:t>белую пряжу на ткань, чтобы она закрывала </a:t>
            </a:r>
            <a:r>
              <a:rPr lang="ru-RU" sz="2000" i="1" dirty="0" smtClean="0">
                <a:latin typeface="Calibri" pitchFamily="34" charset="0"/>
              </a:rPr>
              <a:t>, только </a:t>
            </a:r>
            <a:r>
              <a:rPr lang="ru-RU" sz="2000" i="1" dirty="0">
                <a:latin typeface="Calibri" pitchFamily="34" charset="0"/>
              </a:rPr>
              <a:t>те места, где нужно по рисунку.</a:t>
            </a:r>
            <a:endParaRPr lang="ru-RU" i="1" dirty="0">
              <a:latin typeface="Calibri" pitchFamily="34" charset="0"/>
            </a:endParaRPr>
          </a:p>
        </p:txBody>
      </p:sp>
      <p:pic>
        <p:nvPicPr>
          <p:cNvPr id="3" name="Содержимое 3" descr="http://ped-kopilka.ru/images/4(361).jpg"/>
          <p:cNvPicPr>
            <a:picLocks/>
          </p:cNvPicPr>
          <p:nvPr/>
        </p:nvPicPr>
        <p:blipFill>
          <a:blip r:embed="rId2" cstate="print"/>
          <a:srcRect r="1563" b="14583"/>
          <a:stretch>
            <a:fillRect/>
          </a:stretch>
        </p:blipFill>
        <p:spPr bwMode="auto">
          <a:xfrm>
            <a:off x="1214414" y="1857364"/>
            <a:ext cx="671517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2153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 </a:t>
            </a:r>
            <a:r>
              <a:rPr lang="ru-RU" sz="2000" i="1" dirty="0">
                <a:latin typeface="Calibri" pitchFamily="34" charset="0"/>
              </a:rPr>
              <a:t>Затем </a:t>
            </a:r>
            <a:r>
              <a:rPr lang="ru-RU" sz="2000" i="1" dirty="0" smtClean="0">
                <a:latin typeface="Calibri" pitchFamily="34" charset="0"/>
              </a:rPr>
              <a:t>возьмите жёлтую </a:t>
            </a:r>
            <a:r>
              <a:rPr lang="ru-RU" sz="2000" i="1" dirty="0">
                <a:latin typeface="Calibri" pitchFamily="34" charset="0"/>
              </a:rPr>
              <a:t>пряжу и </a:t>
            </a:r>
            <a:r>
              <a:rPr lang="ru-RU" sz="2000" i="1" dirty="0" smtClean="0">
                <a:latin typeface="Calibri" pitchFamily="34" charset="0"/>
              </a:rPr>
              <a:t>наложите </a:t>
            </a:r>
            <a:r>
              <a:rPr lang="ru-RU" sz="2000" i="1" dirty="0">
                <a:latin typeface="Calibri" pitchFamily="34" charset="0"/>
              </a:rPr>
              <a:t>на те части эскиза, где должен быть этот цвет. Перед тем, как накладывать пряжу, ещё раз </a:t>
            </a:r>
            <a:r>
              <a:rPr lang="ru-RU" sz="2000" i="1" dirty="0" smtClean="0">
                <a:latin typeface="Calibri" pitchFamily="34" charset="0"/>
              </a:rPr>
              <a:t>нанесите клей. </a:t>
            </a:r>
            <a:r>
              <a:rPr lang="ru-RU" sz="2000" i="1" dirty="0">
                <a:latin typeface="Calibri" pitchFamily="34" charset="0"/>
              </a:rPr>
              <a:t>Чтобы пряжа плотно лежала и лучше приклеивалась, её нужно поправить и прижать рукой, палочкой или кончиком кисточки.</a:t>
            </a:r>
          </a:p>
        </p:txBody>
      </p:sp>
      <p:pic>
        <p:nvPicPr>
          <p:cNvPr id="4" name="Содержимое 3" descr="http://ped-kopilka.ru/images/5(360).jpg"/>
          <p:cNvPicPr>
            <a:picLocks/>
          </p:cNvPicPr>
          <p:nvPr/>
        </p:nvPicPr>
        <p:blipFill>
          <a:blip r:embed="rId2" cstate="print"/>
          <a:srcRect r="-1" b="14583"/>
          <a:stretch>
            <a:fillRect/>
          </a:stretch>
        </p:blipFill>
        <p:spPr bwMode="auto">
          <a:xfrm>
            <a:off x="1214414" y="2500306"/>
            <a:ext cx="671517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Calibri" pitchFamily="34" charset="0"/>
              </a:rPr>
              <a:t>Красной </a:t>
            </a:r>
            <a:r>
              <a:rPr lang="ru-RU" sz="2000" i="1" dirty="0">
                <a:latin typeface="Calibri" pitchFamily="34" charset="0"/>
              </a:rPr>
              <a:t>пряжей </a:t>
            </a:r>
            <a:r>
              <a:rPr lang="ru-RU" sz="2000" i="1" dirty="0" smtClean="0">
                <a:latin typeface="Calibri" pitchFamily="34" charset="0"/>
              </a:rPr>
              <a:t>выложите </a:t>
            </a:r>
            <a:r>
              <a:rPr lang="ru-RU" sz="2000" i="1" dirty="0">
                <a:latin typeface="Calibri" pitchFamily="34" charset="0"/>
              </a:rPr>
              <a:t>гребешок, бородку, лапки, часть хвоста и солнышко.</a:t>
            </a:r>
          </a:p>
        </p:txBody>
      </p:sp>
      <p:pic>
        <p:nvPicPr>
          <p:cNvPr id="3" name="Содержимое 3" descr="http://ped-kopilka.ru/images/6(342).jpg"/>
          <p:cNvPicPr>
            <a:picLocks/>
          </p:cNvPicPr>
          <p:nvPr/>
        </p:nvPicPr>
        <p:blipFill>
          <a:blip r:embed="rId2" cstate="print"/>
          <a:srcRect r="800" b="14583"/>
          <a:stretch>
            <a:fillRect/>
          </a:stretch>
        </p:blipFill>
        <p:spPr bwMode="auto">
          <a:xfrm>
            <a:off x="1357290" y="1571612"/>
            <a:ext cx="642942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357166"/>
            <a:ext cx="73581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Calibri" pitchFamily="34" charset="0"/>
              </a:rPr>
              <a:t>Таким образом, постепенно </a:t>
            </a:r>
            <a:r>
              <a:rPr lang="ru-RU" sz="2000" i="1" dirty="0" smtClean="0">
                <a:latin typeface="Calibri" pitchFamily="34" charset="0"/>
              </a:rPr>
              <a:t>накладывайте </a:t>
            </a:r>
            <a:r>
              <a:rPr lang="ru-RU" sz="2000" i="1" dirty="0">
                <a:latin typeface="Calibri" pitchFamily="34" charset="0"/>
              </a:rPr>
              <a:t>пряжу, нужных цветов, заполняя всю картинку.</a:t>
            </a:r>
          </a:p>
        </p:txBody>
      </p:sp>
      <p:pic>
        <p:nvPicPr>
          <p:cNvPr id="3" name="Содержимое 3" descr="http://ped-kopilka.ru/images/8(310).jpg"/>
          <p:cNvPicPr>
            <a:picLocks/>
          </p:cNvPicPr>
          <p:nvPr/>
        </p:nvPicPr>
        <p:blipFill>
          <a:blip r:embed="rId2" cstate="print"/>
          <a:srcRect l="6149" r="6225" b="18402"/>
          <a:stretch>
            <a:fillRect/>
          </a:stretch>
        </p:blipFill>
        <p:spPr bwMode="auto">
          <a:xfrm>
            <a:off x="1357290" y="1142984"/>
            <a:ext cx="600079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57224" y="5500702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 </a:t>
            </a:r>
            <a:r>
              <a:rPr lang="ru-RU" sz="2000" i="1" dirty="0" smtClean="0">
                <a:latin typeface="Calibri" pitchFamily="34" charset="0"/>
              </a:rPr>
              <a:t>После того как аппликация высохнет, необходимо покрыть её лаком для волос (для скрепления волокон, которые находятся на поверхности).</a:t>
            </a:r>
            <a:endParaRPr lang="ru-RU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</TotalTime>
  <Words>169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Буева</cp:lastModifiedBy>
  <cp:revision>11</cp:revision>
  <dcterms:created xsi:type="dcterms:W3CDTF">2020-06-10T10:14:45Z</dcterms:created>
  <dcterms:modified xsi:type="dcterms:W3CDTF">2020-06-15T06:10:09Z</dcterms:modified>
</cp:coreProperties>
</file>