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3" r:id="rId5"/>
    <p:sldId id="261" r:id="rId6"/>
    <p:sldId id="258" r:id="rId7"/>
    <p:sldId id="262" r:id="rId8"/>
    <p:sldId id="260" r:id="rId9"/>
    <p:sldId id="259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2AA-F6F2-4AA2-99C7-65EE895A08E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9AA-B86D-42C2-8953-99069257E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9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2AA-F6F2-4AA2-99C7-65EE895A08E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9AA-B86D-42C2-8953-99069257E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86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2AA-F6F2-4AA2-99C7-65EE895A08E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9AA-B86D-42C2-8953-99069257E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34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2AA-F6F2-4AA2-99C7-65EE895A08E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9AA-B86D-42C2-8953-99069257E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64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2AA-F6F2-4AA2-99C7-65EE895A08E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9AA-B86D-42C2-8953-99069257E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70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2AA-F6F2-4AA2-99C7-65EE895A08E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9AA-B86D-42C2-8953-99069257E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43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2AA-F6F2-4AA2-99C7-65EE895A08E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9AA-B86D-42C2-8953-99069257E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18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2AA-F6F2-4AA2-99C7-65EE895A08E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9AA-B86D-42C2-8953-99069257E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16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2AA-F6F2-4AA2-99C7-65EE895A08E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9AA-B86D-42C2-8953-99069257E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000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2AA-F6F2-4AA2-99C7-65EE895A08E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9AA-B86D-42C2-8953-99069257E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32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2AA-F6F2-4AA2-99C7-65EE895A08E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A9AA-B86D-42C2-8953-99069257E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365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E72AA-F6F2-4AA2-99C7-65EE895A08E3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7A9AA-B86D-42C2-8953-99069257E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900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772400" cy="285752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Пчелка</a:t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272102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группы 3 1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 Теплое»</a:t>
            </a:r>
          </a:p>
        </p:txBody>
      </p:sp>
    </p:spTree>
    <p:extLst>
      <p:ext uri="{BB962C8B-B14F-4D97-AF65-F5344CB8AC3E}">
        <p14:creationId xmlns:p14="http://schemas.microsoft.com/office/powerpoint/2010/main" xmlns="" val="23942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836712"/>
            <a:ext cx="6400800" cy="4802088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Скатать из них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шара жёлтого и чёрного цвета</a:t>
            </a:r>
            <a:r>
              <a:rPr lang="ru-RU" sz="2000" dirty="0" smtClean="0"/>
              <a:t>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картинки пчелки\DSC020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836069" cy="3111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1899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64704"/>
            <a:ext cx="6400800" cy="4874096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Расплющить в толстую лепёшечку два жёлтых и три чёрных шара</a:t>
            </a:r>
            <a:r>
              <a:rPr lang="ru-RU" sz="2000" dirty="0"/>
              <a:t>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картинки пчелки\DSC020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612" y="1960880"/>
            <a:ext cx="4189636" cy="3124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5253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64704"/>
            <a:ext cx="6400800" cy="4874096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тело, чередуя лепёшечки</a:t>
            </a:r>
          </a:p>
        </p:txBody>
      </p:sp>
      <p:pic>
        <p:nvPicPr>
          <p:cNvPr id="5" name="Рисунок 4" descr="C:\Users\Галина\Desktop\картинки пчелки\DSC020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237" y="1484784"/>
            <a:ext cx="4214019" cy="3376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3940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473008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Оставшиеся два жёлтых шара: голова и задняя часть тельца, прикрепить их</a:t>
            </a:r>
            <a:r>
              <a:rPr lang="ru-RU" sz="2000" dirty="0"/>
              <a:t>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картинки пчелки\DSC0208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464495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9427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473008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последнего чёрного шарика слепить ножки насекомого (отщипывая кусочки и катая небольшие столбики</a:t>
            </a:r>
            <a:r>
              <a:rPr lang="ru-RU" sz="2000" dirty="0"/>
              <a:t>).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картинки пчелки\DSC020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42782"/>
            <a:ext cx="4501480" cy="3502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4020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473008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белого пластилина слепить небольшие каплевидные крылышки и прикрепить их на спинку насекомого. Оформить мордочку хоботком и глазками. Пчёлки готовы.</a:t>
            </a:r>
          </a:p>
        </p:txBody>
      </p:sp>
      <p:pic>
        <p:nvPicPr>
          <p:cNvPr id="6" name="Рисунок 5" descr="C:\Users\Галина\Desktop\картинки пчелки\DSC0209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5"/>
          <a:stretch/>
        </p:blipFill>
        <p:spPr bwMode="auto">
          <a:xfrm>
            <a:off x="2339752" y="1988840"/>
            <a:ext cx="4511799" cy="3647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94216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делать пчелу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образ насекомого из отдельных деталей, используя навыки работы с пластилином – отщепление маленьких кусочков, скатывание,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расплющивание.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Развивающая.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рук, координировать движения рук, творческое воображение.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Воспитывать заботливое отношение к природе и её обитателям.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8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раздаточный: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 (жёлтого, чёрного, белого цвета); салфетка для рук; доска для лепки.</a:t>
            </a:r>
          </a:p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24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836712"/>
            <a:ext cx="6400800" cy="4802088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цветке сидит пчела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чего она мала,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пчёлка в хоботок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Набирает сладкий сок,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цветок качается,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ей не нравится!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ownloads\orig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3621405" cy="3583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5779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473008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рассмотрим пчёлку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головка? (Круглая, с глазками и хоботком). Какое брюшко? (Овальное, жёлтое с чёрными полосками и четырьмя крылышками) Что больше по размеру, а что меньше? (Головка меньше, брюшко больше).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ownloads\italianskaya-pchela-1024x76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744416" cy="2467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2651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Пчёлы живут большими семьями в домиках, которые называются ульи. Давайте слепим нашей пчёлке подружек, чтобы ей было не одиноко и было с кем собирать нектар и играть на цветочной полянке. </a:t>
            </a:r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38491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494610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нужно для работы пластилин 3 цветов , стека, влажная салфетка.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картинки пчелки\DSC020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799907"/>
            <a:ext cx="4343400" cy="3258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5568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64704"/>
            <a:ext cx="6400800" cy="4874096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нужно скатать из равных кусков пластилина чёрного и жёлтого цвета две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колбаски</a:t>
            </a:r>
            <a:r>
              <a:rPr lang="ru-RU" sz="2000" dirty="0"/>
              <a:t>. </a:t>
            </a:r>
            <a:endParaRPr lang="ru-RU" sz="2000" dirty="0" smtClean="0"/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картинки пчелки\DSC020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1824" y="1916832"/>
            <a:ext cx="3776439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0162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64704"/>
            <a:ext cx="6400800" cy="4874096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эти колбаски сначала пополам, потом половинки ещё раз пополам (т. е. на четыре части</a:t>
            </a:r>
            <a:r>
              <a:rPr lang="ru-RU" sz="2000" dirty="0"/>
              <a:t>).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картинки пчелки\DSC020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628800"/>
            <a:ext cx="4084290" cy="3243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7388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266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Пчелка Лепка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Пчелка Лепка</dc:title>
  <dc:creator>Галина</dc:creator>
  <cp:lastModifiedBy>Буева</cp:lastModifiedBy>
  <cp:revision>6</cp:revision>
  <dcterms:created xsi:type="dcterms:W3CDTF">2020-06-11T06:01:15Z</dcterms:created>
  <dcterms:modified xsi:type="dcterms:W3CDTF">2020-06-15T06:08:21Z</dcterms:modified>
</cp:coreProperties>
</file>