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6633"/>
    <a:srgbClr val="663300"/>
    <a:srgbClr val="FF0066"/>
    <a:srgbClr val="0099FF"/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00" autoAdjust="0"/>
    <p:restoredTop sz="86400" autoAdjust="0"/>
  </p:normalViewPr>
  <p:slideViewPr>
    <p:cSldViewPr>
      <p:cViewPr varScale="1">
        <p:scale>
          <a:sx n="73" d="100"/>
          <a:sy n="73" d="100"/>
        </p:scale>
        <p:origin x="-17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6E4EC-AE7C-426E-8AD6-48BB083F7B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45537-1274-478B-BC13-3BED4E90EA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8925" y="1600200"/>
            <a:ext cx="2058988" cy="5132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29325" cy="5132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75CC1-D268-4A37-B932-80F785F313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04570-23A8-4666-9AE2-A8468B05D7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A28F4-8533-4518-8B09-238CFE205A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03142-3C64-4161-9567-E0A0CFACD9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0A243-3042-459D-8B05-4F95735820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FC727-ACC1-4D4B-85D5-830AA6A2D2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21AB9-22F0-4CFD-9ED2-27D8CACCDE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3D4AA-8DA0-4927-AF71-A759AE8BEA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41369-93DC-461E-8C96-0309F57A05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6453188"/>
            <a:ext cx="8229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5563D0-633A-4616-9339-154D0C6FC2B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0"/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audio" Target="../media/audio3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8.emf"/><Relationship Id="rId3" Type="http://schemas.openxmlformats.org/officeDocument/2006/relationships/audio" Target="../media/audio23.wav"/><Relationship Id="rId7" Type="http://schemas.openxmlformats.org/officeDocument/2006/relationships/image" Target="../media/image33.emf"/><Relationship Id="rId12" Type="http://schemas.openxmlformats.org/officeDocument/2006/relationships/image" Target="../media/image7.emf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11" Type="http://schemas.openxmlformats.org/officeDocument/2006/relationships/image" Target="../media/image31.emf"/><Relationship Id="rId5" Type="http://schemas.openxmlformats.org/officeDocument/2006/relationships/audio" Target="../media/audio25.wav"/><Relationship Id="rId15" Type="http://schemas.openxmlformats.org/officeDocument/2006/relationships/image" Target="../media/image35.emf"/><Relationship Id="rId10" Type="http://schemas.openxmlformats.org/officeDocument/2006/relationships/image" Target="../media/image30.emf"/><Relationship Id="rId4" Type="http://schemas.openxmlformats.org/officeDocument/2006/relationships/audio" Target="../media/audio24.wav"/><Relationship Id="rId9" Type="http://schemas.openxmlformats.org/officeDocument/2006/relationships/image" Target="../media/image36.emf"/><Relationship Id="rId14" Type="http://schemas.openxmlformats.org/officeDocument/2006/relationships/image" Target="../media/image3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7.emf"/><Relationship Id="rId2" Type="http://schemas.openxmlformats.org/officeDocument/2006/relationships/audio" Target="../media/audio2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7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audio" Target="../media/audio5.wav"/><Relationship Id="rId7" Type="http://schemas.openxmlformats.org/officeDocument/2006/relationships/image" Target="../media/image6.e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audio" Target="../media/audio6.wav"/><Relationship Id="rId9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image" Target="../media/image23.emf"/><Relationship Id="rId3" Type="http://schemas.openxmlformats.org/officeDocument/2006/relationships/audio" Target="../media/audio10.wav"/><Relationship Id="rId7" Type="http://schemas.openxmlformats.org/officeDocument/2006/relationships/image" Target="../media/image18.wmf"/><Relationship Id="rId12" Type="http://schemas.openxmlformats.org/officeDocument/2006/relationships/image" Target="../media/image22.emf"/><Relationship Id="rId17" Type="http://schemas.openxmlformats.org/officeDocument/2006/relationships/image" Target="../media/image27.emf"/><Relationship Id="rId2" Type="http://schemas.openxmlformats.org/officeDocument/2006/relationships/audio" Target="../media/audio9.wav"/><Relationship Id="rId16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11" Type="http://schemas.openxmlformats.org/officeDocument/2006/relationships/image" Target="../media/image7.emf"/><Relationship Id="rId5" Type="http://schemas.openxmlformats.org/officeDocument/2006/relationships/audio" Target="../media/audio12.wav"/><Relationship Id="rId15" Type="http://schemas.openxmlformats.org/officeDocument/2006/relationships/image" Target="../media/image25.emf"/><Relationship Id="rId10" Type="http://schemas.openxmlformats.org/officeDocument/2006/relationships/image" Target="../media/image21.emf"/><Relationship Id="rId4" Type="http://schemas.openxmlformats.org/officeDocument/2006/relationships/audio" Target="../media/audio11.wav"/><Relationship Id="rId9" Type="http://schemas.openxmlformats.org/officeDocument/2006/relationships/image" Target="../media/image20.emf"/><Relationship Id="rId14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image" Target="../media/image18.wmf"/><Relationship Id="rId3" Type="http://schemas.openxmlformats.org/officeDocument/2006/relationships/image" Target="../media/image17.emf"/><Relationship Id="rId7" Type="http://schemas.openxmlformats.org/officeDocument/2006/relationships/image" Target="../media/image22.emf"/><Relationship Id="rId12" Type="http://schemas.openxmlformats.org/officeDocument/2006/relationships/image" Target="../media/image27.emf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11" Type="http://schemas.openxmlformats.org/officeDocument/2006/relationships/image" Target="../media/image28.emf"/><Relationship Id="rId5" Type="http://schemas.openxmlformats.org/officeDocument/2006/relationships/image" Target="../media/image20.emf"/><Relationship Id="rId10" Type="http://schemas.openxmlformats.org/officeDocument/2006/relationships/image" Target="../media/image25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audio" Target="../media/audio15.wav"/><Relationship Id="rId7" Type="http://schemas.openxmlformats.org/officeDocument/2006/relationships/image" Target="../media/image30.emf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11" Type="http://schemas.openxmlformats.org/officeDocument/2006/relationships/image" Target="../media/image34.emf"/><Relationship Id="rId5" Type="http://schemas.openxmlformats.org/officeDocument/2006/relationships/audio" Target="../media/audio17.wav"/><Relationship Id="rId10" Type="http://schemas.openxmlformats.org/officeDocument/2006/relationships/image" Target="../media/image33.emf"/><Relationship Id="rId4" Type="http://schemas.openxmlformats.org/officeDocument/2006/relationships/audio" Target="../media/audio16.wav"/><Relationship Id="rId9" Type="http://schemas.openxmlformats.org/officeDocument/2006/relationships/image" Target="../media/image3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12" Type="http://schemas.openxmlformats.org/officeDocument/2006/relationships/image" Target="../media/image39.emf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11" Type="http://schemas.openxmlformats.org/officeDocument/2006/relationships/image" Target="../media/image38.emf"/><Relationship Id="rId5" Type="http://schemas.openxmlformats.org/officeDocument/2006/relationships/image" Target="../media/image12.emf"/><Relationship Id="rId10" Type="http://schemas.openxmlformats.org/officeDocument/2006/relationships/image" Target="../media/image37.emf"/><Relationship Id="rId4" Type="http://schemas.openxmlformats.org/officeDocument/2006/relationships/image" Target="../media/image11.emf"/><Relationship Id="rId9" Type="http://schemas.openxmlformats.org/officeDocument/2006/relationships/image" Target="../media/image3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28.emf"/><Relationship Id="rId3" Type="http://schemas.openxmlformats.org/officeDocument/2006/relationships/audio" Target="../media/audio20.wav"/><Relationship Id="rId7" Type="http://schemas.openxmlformats.org/officeDocument/2006/relationships/image" Target="../media/image20.emf"/><Relationship Id="rId12" Type="http://schemas.openxmlformats.org/officeDocument/2006/relationships/image" Target="../media/image25.emf"/><Relationship Id="rId17" Type="http://schemas.openxmlformats.org/officeDocument/2006/relationships/image" Target="../media/image36.emf"/><Relationship Id="rId2" Type="http://schemas.openxmlformats.org/officeDocument/2006/relationships/audio" Target="../media/audio19.wav"/><Relationship Id="rId16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11" Type="http://schemas.openxmlformats.org/officeDocument/2006/relationships/image" Target="../media/image24.emf"/><Relationship Id="rId5" Type="http://schemas.openxmlformats.org/officeDocument/2006/relationships/image" Target="../media/image17.emf"/><Relationship Id="rId15" Type="http://schemas.openxmlformats.org/officeDocument/2006/relationships/image" Target="../media/image35.emf"/><Relationship Id="rId10" Type="http://schemas.openxmlformats.org/officeDocument/2006/relationships/image" Target="../media/image23.emf"/><Relationship Id="rId4" Type="http://schemas.openxmlformats.org/officeDocument/2006/relationships/audio" Target="../media/audio21.wav"/><Relationship Id="rId9" Type="http://schemas.openxmlformats.org/officeDocument/2006/relationships/image" Target="../media/image22.emf"/><Relationship Id="rId1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1268413"/>
            <a:ext cx="3406775" cy="4064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18221" y="831345"/>
            <a:ext cx="5256758" cy="1481416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46500" y="4509120"/>
            <a:ext cx="6625108" cy="1359541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Муниципальное казенное дошкольное образовательное учреждение </a:t>
            </a:r>
            <a:b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«Детский сад №3 п. Тёплое».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5868144" y="5822943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воспитатель </a:t>
            </a:r>
            <a:endParaRPr lang="ru-RU" altLang="ru-RU" sz="16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altLang="ru-RU" sz="16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</a:t>
            </a:r>
            <a:r>
              <a:rPr lang="ru-RU" alt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младшей группы:</a:t>
            </a:r>
          </a:p>
          <a:p>
            <a:pPr lvl="0"/>
            <a:r>
              <a:rPr lang="ru-RU" sz="1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Лесникова</a:t>
            </a: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С.В.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 nodeType="withEffect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каз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 nodeType="withEffect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о Машеньк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 nodeType="withEffect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аги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2781300"/>
            <a:ext cx="9144000" cy="647700"/>
          </a:xfrm>
          <a:prstGeom prst="rect">
            <a:avLst/>
          </a:prstGeom>
          <a:solidFill>
            <a:srgbClr val="996633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2133600"/>
            <a:ext cx="9144000" cy="647700"/>
          </a:xfrm>
          <a:prstGeom prst="rect">
            <a:avLst/>
          </a:prstGeom>
          <a:solidFill>
            <a:srgbClr val="996633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1484313"/>
            <a:ext cx="9144000" cy="647700"/>
          </a:xfrm>
          <a:prstGeom prst="rect">
            <a:avLst/>
          </a:prstGeom>
          <a:solidFill>
            <a:srgbClr val="996633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836613"/>
            <a:ext cx="9144000" cy="647700"/>
          </a:xfrm>
          <a:prstGeom prst="rect">
            <a:avLst/>
          </a:prstGeom>
          <a:solidFill>
            <a:srgbClr val="996633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188913"/>
            <a:ext cx="9144000" cy="647700"/>
          </a:xfrm>
          <a:prstGeom prst="rect">
            <a:avLst/>
          </a:prstGeom>
          <a:solidFill>
            <a:srgbClr val="996633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3429000"/>
            <a:ext cx="9180513" cy="3429000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566738"/>
            <a:ext cx="2879725" cy="199866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09075" y="4149725"/>
            <a:ext cx="314325" cy="23653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813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1651000"/>
            <a:ext cx="3470275" cy="257016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grpSp>
        <p:nvGrpSpPr>
          <p:cNvPr id="48139" name="Group 11"/>
          <p:cNvGrpSpPr>
            <a:grpSpLocks/>
          </p:cNvGrpSpPr>
          <p:nvPr/>
        </p:nvGrpSpPr>
        <p:grpSpPr bwMode="auto">
          <a:xfrm>
            <a:off x="5867400" y="765175"/>
            <a:ext cx="2233613" cy="3600450"/>
            <a:chOff x="4059" y="1117"/>
            <a:chExt cx="1586" cy="2350"/>
          </a:xfrm>
        </p:grpSpPr>
        <p:pic>
          <p:nvPicPr>
            <p:cNvPr id="48140" name="Picture 1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59" y="1117"/>
              <a:ext cx="1586" cy="2350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  <a:effectLst/>
          </p:spPr>
        </p:pic>
        <p:sp>
          <p:nvSpPr>
            <p:cNvPr id="48141" name="AutoShape 13"/>
            <p:cNvSpPr>
              <a:spLocks noChangeArrowheads="1"/>
            </p:cNvSpPr>
            <p:nvPr/>
          </p:nvSpPr>
          <p:spPr bwMode="auto">
            <a:xfrm>
              <a:off x="4332" y="1298"/>
              <a:ext cx="408" cy="391"/>
            </a:xfrm>
            <a:prstGeom prst="sun">
              <a:avLst>
                <a:gd name="adj" fmla="val 250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8142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3438" y="1844675"/>
            <a:ext cx="3973512" cy="29432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8143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00113" y="2473325"/>
            <a:ext cx="2159000" cy="10271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8144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03350" y="836613"/>
            <a:ext cx="1041400" cy="237331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8145" name="Picture 1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88" y="1844675"/>
            <a:ext cx="1681162" cy="26114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48146" name="Rectangle 18"/>
          <p:cNvSpPr>
            <a:spLocks noChangeArrowheads="1"/>
          </p:cNvSpPr>
          <p:nvPr/>
        </p:nvSpPr>
        <p:spPr bwMode="auto">
          <a:xfrm>
            <a:off x="0" y="-458788"/>
            <a:ext cx="9144000" cy="647701"/>
          </a:xfrm>
          <a:prstGeom prst="rect">
            <a:avLst/>
          </a:prstGeom>
          <a:solidFill>
            <a:srgbClr val="996633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8147" name="Picture 1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16350" y="2708275"/>
            <a:ext cx="5292725" cy="39179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8148" name="Picture 2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03350" y="2220913"/>
            <a:ext cx="3295650" cy="437673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48149" name="Rectangle 2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1800"/>
              <a:t>Пришли мишки в спальню.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 nodeType="withEffect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тапыч в сп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 nodeType="withEffect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етровна в сп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 nodeType="withEffect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ишутка в сп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 nodeType="withEffect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 nodeType="withEffect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Машенька ок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4508500"/>
            <a:ext cx="9144000" cy="23495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7950" y="-315913"/>
            <a:ext cx="9504363" cy="4927601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549275"/>
            <a:ext cx="2265363" cy="109696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476250"/>
            <a:ext cx="1873250" cy="90646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1952625"/>
            <a:ext cx="1962150" cy="428466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638" y="1844675"/>
            <a:ext cx="2306637" cy="44354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40875" y="3068638"/>
            <a:ext cx="1420813" cy="323691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49161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1800"/>
              <a:t>И убежала домой к бабушке и дедушке.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526E-6 L -0.66042 -0.015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33000" y="-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 nodeType="withEffect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ом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500298" y="2714620"/>
            <a:ext cx="410527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8800" b="1" dirty="0">
                <a:solidFill>
                  <a:srgbClr val="FF0066"/>
                </a:solidFill>
              </a:rPr>
              <a:t>КОНЕЦ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279400"/>
          </a:xfrm>
        </p:spPr>
        <p:txBody>
          <a:bodyPr/>
          <a:lstStyle/>
          <a:p>
            <a:r>
              <a:rPr lang="ru-RU"/>
              <a:t>Конец. Наталья Морозова Viki.rdf.ru http://www.kirovchanka.ru/mama/razvitie_presentation_download.htm.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 nodeType="withEffect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н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4508500"/>
            <a:ext cx="9144000" cy="23495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7950" y="-315913"/>
            <a:ext cx="9504363" cy="4927601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12313" y="1989138"/>
            <a:ext cx="2306637" cy="44354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341563" y="2133600"/>
            <a:ext cx="1962150" cy="428466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275" y="2997200"/>
            <a:ext cx="1420813" cy="32369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375" y="549275"/>
            <a:ext cx="2265363" cy="109696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7763" y="476250"/>
            <a:ext cx="1873250" cy="90646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39945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00768"/>
            <a:ext cx="9143999" cy="588944"/>
          </a:xfrm>
        </p:spPr>
        <p:txBody>
          <a:bodyPr/>
          <a:lstStyle/>
          <a:p>
            <a:r>
              <a:rPr lang="ru-RU" dirty="0"/>
              <a:t>Жили-были дедушка, да бабушка и была у них внучка </a:t>
            </a:r>
            <a:r>
              <a:rPr lang="ru-RU" dirty="0"/>
              <a:t>М</a:t>
            </a:r>
            <a:r>
              <a:rPr lang="ru-RU" dirty="0" smtClean="0"/>
              <a:t>ашенька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31214E-7 C 1.94444E-6 -2.31214E-7 -0.19931 0.00531 -0.39844 0.01063 " pathEditMode="relative" ptsTypes="aA">
                                      <p:cBhvr>
                                        <p:cTn id="6" dur="3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 nodeType="withEffect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ед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3.06358E-6 C 0.15277 -0.00717 0.30555 -0.01411 0.36666 -0.01688 " pathEditMode="relative" ptsTypes="aA">
                                      <p:cBhvr>
                                        <p:cTn id="9" dur="3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 nodeType="withEffect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Баб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 nodeType="withEffect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шень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2636838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4213" y="2060575"/>
            <a:ext cx="9828213" cy="57626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2565400"/>
            <a:ext cx="9144000" cy="42926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955925" cy="40846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0"/>
            <a:ext cx="2955925" cy="40846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908050"/>
            <a:ext cx="2955925" cy="40846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975" y="692150"/>
            <a:ext cx="865188" cy="83026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1125538"/>
            <a:ext cx="865187" cy="83026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4292600"/>
            <a:ext cx="582613" cy="10318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0971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00338" y="5300663"/>
            <a:ext cx="727075" cy="87471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0972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1863" y="4292600"/>
            <a:ext cx="620712" cy="82708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0973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3789363"/>
            <a:ext cx="582613" cy="10318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0974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813" y="4581525"/>
            <a:ext cx="420687" cy="7445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0975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5516563"/>
            <a:ext cx="620712" cy="82708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0976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01013" y="5734050"/>
            <a:ext cx="620712" cy="82708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0977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638" y="5734050"/>
            <a:ext cx="620712" cy="82708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0978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2275" y="5983288"/>
            <a:ext cx="727075" cy="87471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0979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59563" y="5516563"/>
            <a:ext cx="727075" cy="87471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0980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2565400"/>
            <a:ext cx="2624137" cy="27527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0981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625" y="5300663"/>
            <a:ext cx="582613" cy="10318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40982" name="Line 22"/>
          <p:cNvSpPr>
            <a:spLocks noChangeShapeType="1"/>
          </p:cNvSpPr>
          <p:nvPr/>
        </p:nvSpPr>
        <p:spPr bwMode="auto">
          <a:xfrm>
            <a:off x="2987675" y="6524625"/>
            <a:ext cx="360363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83" name="Rectangle 23"/>
          <p:cNvSpPr>
            <a:spLocks noGrp="1" noChangeArrowheads="1"/>
          </p:cNvSpPr>
          <p:nvPr>
            <p:ph type="title" idx="4294967295"/>
          </p:nvPr>
        </p:nvSpPr>
        <p:spPr>
          <a:xfrm>
            <a:off x="1357290" y="6429396"/>
            <a:ext cx="8229600" cy="279400"/>
          </a:xfrm>
        </p:spPr>
        <p:txBody>
          <a:bodyPr/>
          <a:lstStyle/>
          <a:p>
            <a:r>
              <a:rPr lang="ru-RU" dirty="0"/>
              <a:t>Пошла Машенька в лес собирать грибочки и ягодки</a:t>
            </a:r>
            <a:r>
              <a:rPr lang="ru-RU" sz="1800" dirty="0"/>
              <a:t>.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 nodeType="withEffect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 лес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Ферма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40875" cy="6835775"/>
          </a:xfrm>
          <a:prstGeom prst="rect">
            <a:avLst/>
          </a:prstGeom>
          <a:noFill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2420938"/>
            <a:ext cx="852487" cy="194151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6877050" y="6308725"/>
            <a:ext cx="5746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524625"/>
            <a:ext cx="9144000" cy="207963"/>
          </a:xfrm>
        </p:spPr>
        <p:txBody>
          <a:bodyPr/>
          <a:lstStyle/>
          <a:p>
            <a:r>
              <a:rPr lang="ru-RU" sz="1800" dirty="0"/>
              <a:t>Не заметила Маша, как заблудилась, видит тропинку и пошла по тропинке.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 nodeType="withEffect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ропин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6.94444E-6 6.7052E-6 C -0.10765 0.02636 -0.21528 0.05272 -0.24601 0.07816 C -0.27674 0.10359 -0.18872 0.13134 -0.18421 0.15214 C -0.17969 0.17295 -0.16303 0.18683 -0.2191 0.20301 C -0.27518 0.2192 -0.454 0.26382 -0.52067 0.24949 C -0.58733 0.23515 -0.60035 0.14937 -0.6191 0.11631 C -0.63785 0.08324 -0.6356 0.06706 -0.63334 0.05087 " pathEditMode="relative" ptsTypes="aaaaaaA">
                                      <p:cBhvr>
                                        <p:cTn id="10" dur="5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647700"/>
          </a:xfrm>
          <a:prstGeom prst="rect">
            <a:avLst/>
          </a:prstGeom>
          <a:solidFill>
            <a:srgbClr val="996633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836613"/>
            <a:ext cx="9144000" cy="647700"/>
          </a:xfrm>
          <a:prstGeom prst="rect">
            <a:avLst/>
          </a:prstGeom>
          <a:solidFill>
            <a:srgbClr val="996633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1484313"/>
            <a:ext cx="9144000" cy="647700"/>
          </a:xfrm>
          <a:prstGeom prst="rect">
            <a:avLst/>
          </a:prstGeom>
          <a:solidFill>
            <a:srgbClr val="996633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2133600"/>
            <a:ext cx="9144000" cy="647700"/>
          </a:xfrm>
          <a:prstGeom prst="rect">
            <a:avLst/>
          </a:prstGeom>
          <a:solidFill>
            <a:srgbClr val="996633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476250"/>
            <a:ext cx="3168650" cy="2197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2781300"/>
            <a:ext cx="9144000" cy="647700"/>
          </a:xfrm>
          <a:prstGeom prst="rect">
            <a:avLst/>
          </a:prstGeom>
          <a:solidFill>
            <a:srgbClr val="996633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3429000"/>
            <a:ext cx="9180513" cy="3429000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301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788" y="646113"/>
            <a:ext cx="1524000" cy="8382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301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4075" y="1647825"/>
            <a:ext cx="2543175" cy="38687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3020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99050" y="1936750"/>
            <a:ext cx="2352675" cy="35798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3021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7175" y="1268413"/>
            <a:ext cx="1057275" cy="18732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3022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55875" y="1916113"/>
            <a:ext cx="1169988" cy="266223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3023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51500" y="1844675"/>
            <a:ext cx="1169988" cy="26622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3024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27313" y="2882900"/>
            <a:ext cx="3744912" cy="32099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3025" name="Picture 1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03575" y="2976563"/>
            <a:ext cx="936625" cy="66833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3026" name="Picture 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46675" y="2997200"/>
            <a:ext cx="865188" cy="6175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3027" name="Picture 1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84663" y="3368675"/>
            <a:ext cx="647700" cy="46196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3028" name="Picture 2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24300" y="2781300"/>
            <a:ext cx="552450" cy="53498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3029" name="Picture 2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45025" y="2852738"/>
            <a:ext cx="431800" cy="41751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3030" name="Picture 2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57688" y="3009900"/>
            <a:ext cx="358775" cy="34766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43031" name="Oval 23"/>
          <p:cNvSpPr>
            <a:spLocks noChangeArrowheads="1"/>
          </p:cNvSpPr>
          <p:nvPr/>
        </p:nvSpPr>
        <p:spPr bwMode="auto">
          <a:xfrm>
            <a:off x="3492500" y="3141663"/>
            <a:ext cx="431800" cy="288925"/>
          </a:xfrm>
          <a:prstGeom prst="ellipse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32" name="Oval 24"/>
          <p:cNvSpPr>
            <a:spLocks noChangeArrowheads="1"/>
          </p:cNvSpPr>
          <p:nvPr/>
        </p:nvSpPr>
        <p:spPr bwMode="auto">
          <a:xfrm>
            <a:off x="4429125" y="3500438"/>
            <a:ext cx="287338" cy="215900"/>
          </a:xfrm>
          <a:prstGeom prst="ellipse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33" name="Oval 25"/>
          <p:cNvSpPr>
            <a:spLocks noChangeArrowheads="1"/>
          </p:cNvSpPr>
          <p:nvPr/>
        </p:nvSpPr>
        <p:spPr bwMode="auto">
          <a:xfrm>
            <a:off x="5435600" y="3141663"/>
            <a:ext cx="360363" cy="287337"/>
          </a:xfrm>
          <a:prstGeom prst="ellipse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3034" name="Picture 2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76600" y="2924175"/>
            <a:ext cx="433388" cy="6556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3035" name="Picture 2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27538" y="3357563"/>
            <a:ext cx="290512" cy="4381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3036" name="Picture 2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10200" y="2997200"/>
            <a:ext cx="385763" cy="5826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3037" name="Picture 2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211638" y="3622675"/>
            <a:ext cx="1835150" cy="29019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3038" name="Picture 3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995738" y="2924175"/>
            <a:ext cx="1228725" cy="216058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43039" name="Line 31"/>
          <p:cNvSpPr>
            <a:spLocks noChangeShapeType="1"/>
          </p:cNvSpPr>
          <p:nvPr/>
        </p:nvSpPr>
        <p:spPr bwMode="auto">
          <a:xfrm>
            <a:off x="971550" y="6524625"/>
            <a:ext cx="50482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40" name="Rectangle 3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1800"/>
              <a:t>Зашла Машенька в домик, и видит стоит стол и три стула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 nodeType="withEffect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 дом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 nodeType="withEffect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 nodeType="withEffect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а б.сту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 nodeType="withEffect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 nodeType="withEffect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Средн.сту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 nodeType="withEffect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Мал.сту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-458788"/>
            <a:ext cx="9144000" cy="647701"/>
          </a:xfrm>
          <a:prstGeom prst="rect">
            <a:avLst/>
          </a:prstGeom>
          <a:solidFill>
            <a:srgbClr val="996633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647700"/>
          </a:xfrm>
          <a:prstGeom prst="rect">
            <a:avLst/>
          </a:prstGeom>
          <a:solidFill>
            <a:srgbClr val="996633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836613"/>
            <a:ext cx="9144000" cy="647700"/>
          </a:xfrm>
          <a:prstGeom prst="rect">
            <a:avLst/>
          </a:prstGeom>
          <a:solidFill>
            <a:srgbClr val="996633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1484313"/>
            <a:ext cx="9144000" cy="647700"/>
          </a:xfrm>
          <a:prstGeom prst="rect">
            <a:avLst/>
          </a:prstGeom>
          <a:solidFill>
            <a:srgbClr val="996633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2133600"/>
            <a:ext cx="9144000" cy="647700"/>
          </a:xfrm>
          <a:prstGeom prst="rect">
            <a:avLst/>
          </a:prstGeom>
          <a:solidFill>
            <a:srgbClr val="996633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2781300"/>
            <a:ext cx="9144000" cy="647700"/>
          </a:xfrm>
          <a:prstGeom prst="rect">
            <a:avLst/>
          </a:prstGeom>
          <a:solidFill>
            <a:srgbClr val="996633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476250"/>
            <a:ext cx="3168650" cy="2197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0" y="3429000"/>
            <a:ext cx="9180513" cy="3429000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404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1647825"/>
            <a:ext cx="2543175" cy="38687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404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9050" y="1936750"/>
            <a:ext cx="2352675" cy="35798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404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175" y="1268413"/>
            <a:ext cx="1057275" cy="18732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4045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313" y="2882900"/>
            <a:ext cx="3744912" cy="32099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4046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575" y="2976563"/>
            <a:ext cx="936625" cy="66833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4047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6675" y="2997200"/>
            <a:ext cx="865188" cy="6175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4048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4663" y="3368675"/>
            <a:ext cx="647700" cy="46196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4049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4300" y="2781300"/>
            <a:ext cx="552450" cy="53498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4050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5025" y="2852738"/>
            <a:ext cx="431800" cy="41751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4051" name="Picture 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7688" y="3009900"/>
            <a:ext cx="358775" cy="34766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44052" name="Oval 20"/>
          <p:cNvSpPr>
            <a:spLocks noChangeArrowheads="1"/>
          </p:cNvSpPr>
          <p:nvPr/>
        </p:nvSpPr>
        <p:spPr bwMode="auto">
          <a:xfrm>
            <a:off x="3492500" y="3141663"/>
            <a:ext cx="431800" cy="288925"/>
          </a:xfrm>
          <a:prstGeom prst="ellipse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53" name="Oval 21"/>
          <p:cNvSpPr>
            <a:spLocks noChangeArrowheads="1"/>
          </p:cNvSpPr>
          <p:nvPr/>
        </p:nvSpPr>
        <p:spPr bwMode="auto">
          <a:xfrm>
            <a:off x="4429125" y="3500438"/>
            <a:ext cx="287338" cy="215900"/>
          </a:xfrm>
          <a:prstGeom prst="ellipse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54" name="Oval 22"/>
          <p:cNvSpPr>
            <a:spLocks noChangeArrowheads="1"/>
          </p:cNvSpPr>
          <p:nvPr/>
        </p:nvSpPr>
        <p:spPr bwMode="auto">
          <a:xfrm>
            <a:off x="5435600" y="3141663"/>
            <a:ext cx="360363" cy="287337"/>
          </a:xfrm>
          <a:prstGeom prst="ellipse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4055" name="Picture 2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6600" y="2924175"/>
            <a:ext cx="433388" cy="6556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4056" name="Picture 2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7538" y="3357563"/>
            <a:ext cx="290512" cy="4381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4057" name="Picture 2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10200" y="2997200"/>
            <a:ext cx="385763" cy="5826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4058" name="Picture 2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64163" y="4860925"/>
            <a:ext cx="2232025" cy="19970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4059" name="Picture 2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48263" y="4149725"/>
            <a:ext cx="1228725" cy="216058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4060" name="Picture 2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00788" y="646113"/>
            <a:ext cx="1524000" cy="8382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44061" name="Line 29"/>
          <p:cNvSpPr>
            <a:spLocks noChangeShapeType="1"/>
          </p:cNvSpPr>
          <p:nvPr/>
        </p:nvSpPr>
        <p:spPr bwMode="auto">
          <a:xfrm>
            <a:off x="1547813" y="6381750"/>
            <a:ext cx="503237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62" name="Line 30"/>
          <p:cNvSpPr>
            <a:spLocks noChangeShapeType="1"/>
          </p:cNvSpPr>
          <p:nvPr/>
        </p:nvSpPr>
        <p:spPr bwMode="auto">
          <a:xfrm>
            <a:off x="1692275" y="6308725"/>
            <a:ext cx="4318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63" name="Rectangle 3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1800"/>
              <a:t>И упала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 nodeType="withEffect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па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3429000"/>
            <a:ext cx="9180513" cy="3429000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2781300"/>
            <a:ext cx="9144000" cy="647700"/>
          </a:xfrm>
          <a:prstGeom prst="rect">
            <a:avLst/>
          </a:prstGeom>
          <a:solidFill>
            <a:srgbClr val="996633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2133600"/>
            <a:ext cx="9144000" cy="647700"/>
          </a:xfrm>
          <a:prstGeom prst="rect">
            <a:avLst/>
          </a:prstGeom>
          <a:solidFill>
            <a:srgbClr val="996633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1484313"/>
            <a:ext cx="9144000" cy="647700"/>
          </a:xfrm>
          <a:prstGeom prst="rect">
            <a:avLst/>
          </a:prstGeom>
          <a:solidFill>
            <a:srgbClr val="996633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836613"/>
            <a:ext cx="9144000" cy="647700"/>
          </a:xfrm>
          <a:prstGeom prst="rect">
            <a:avLst/>
          </a:prstGeom>
          <a:solidFill>
            <a:srgbClr val="996633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188913"/>
            <a:ext cx="9144000" cy="647700"/>
          </a:xfrm>
          <a:prstGeom prst="rect">
            <a:avLst/>
          </a:prstGeom>
          <a:solidFill>
            <a:srgbClr val="996633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566738"/>
            <a:ext cx="2879725" cy="199866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1844675"/>
            <a:ext cx="3973512" cy="29432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506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063" y="2833688"/>
            <a:ext cx="2159000" cy="102711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5067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6350" y="2708275"/>
            <a:ext cx="5292725" cy="39179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5068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525" y="4221163"/>
            <a:ext cx="2159000" cy="102711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5069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09075" y="4149725"/>
            <a:ext cx="314325" cy="23653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5070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388" y="1651000"/>
            <a:ext cx="3470275" cy="257016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5071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0113" y="2473325"/>
            <a:ext cx="2159000" cy="10271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-458788"/>
            <a:ext cx="9144000" cy="647701"/>
          </a:xfrm>
          <a:prstGeom prst="rect">
            <a:avLst/>
          </a:prstGeom>
          <a:solidFill>
            <a:srgbClr val="996633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>
            <a:off x="1403350" y="6381750"/>
            <a:ext cx="6477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74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1800"/>
              <a:t>Затем пошла Машенька в спальню. В спальне стояли три кровати.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 nodeType="withEffect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пальн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 nodeType="withEffect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 nodeType="withEffect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Б.кров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 nodeType="withEffect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 nodeType="withEffect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С.кров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 nodeType="withEffect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М.кров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2636838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2565400"/>
            <a:ext cx="9144000" cy="42926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55925" cy="40846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0"/>
            <a:ext cx="2955925" cy="40846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908050"/>
            <a:ext cx="2955925" cy="40846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404813"/>
            <a:ext cx="865187" cy="83026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1125538"/>
            <a:ext cx="865187" cy="83026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4292600"/>
            <a:ext cx="582613" cy="10318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609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0338" y="5300663"/>
            <a:ext cx="727075" cy="87471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6091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1863" y="4292600"/>
            <a:ext cx="620712" cy="82708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609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3789363"/>
            <a:ext cx="582613" cy="10318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6093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5516563"/>
            <a:ext cx="620712" cy="82708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6094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01013" y="5734050"/>
            <a:ext cx="620712" cy="82708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6095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638" y="5734050"/>
            <a:ext cx="620712" cy="82708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6096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2275" y="5983288"/>
            <a:ext cx="727075" cy="87471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6097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9563" y="5516563"/>
            <a:ext cx="727075" cy="87471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6098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5300663"/>
            <a:ext cx="582613" cy="10318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6099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738" y="1268413"/>
            <a:ext cx="3241675" cy="43053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grpSp>
        <p:nvGrpSpPr>
          <p:cNvPr id="46100" name="Group 20"/>
          <p:cNvGrpSpPr>
            <a:grpSpLocks/>
          </p:cNvGrpSpPr>
          <p:nvPr/>
        </p:nvGrpSpPr>
        <p:grpSpPr bwMode="auto">
          <a:xfrm>
            <a:off x="1547813" y="1916113"/>
            <a:ext cx="2517775" cy="3730625"/>
            <a:chOff x="975" y="1207"/>
            <a:chExt cx="1586" cy="2350"/>
          </a:xfrm>
        </p:grpSpPr>
        <p:pic>
          <p:nvPicPr>
            <p:cNvPr id="46101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75" y="2886"/>
              <a:ext cx="265" cy="469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  <a:effectLst/>
          </p:spPr>
        </p:pic>
        <p:pic>
          <p:nvPicPr>
            <p:cNvPr id="46102" name="Picture 2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75" y="1207"/>
              <a:ext cx="1586" cy="2350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  <a:effectLst/>
          </p:spPr>
        </p:pic>
        <p:sp>
          <p:nvSpPr>
            <p:cNvPr id="46103" name="AutoShape 23"/>
            <p:cNvSpPr>
              <a:spLocks noChangeArrowheads="1"/>
            </p:cNvSpPr>
            <p:nvPr/>
          </p:nvSpPr>
          <p:spPr bwMode="auto">
            <a:xfrm>
              <a:off x="1247" y="1253"/>
              <a:ext cx="453" cy="391"/>
            </a:xfrm>
            <a:prstGeom prst="sun">
              <a:avLst>
                <a:gd name="adj" fmla="val 250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6104" name="Picture 2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519" y="2614"/>
              <a:ext cx="752" cy="734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  <a:effectLst/>
          </p:spPr>
        </p:pic>
      </p:grpSp>
      <p:pic>
        <p:nvPicPr>
          <p:cNvPr id="46105" name="Picture 2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325" y="3103563"/>
            <a:ext cx="1439863" cy="140493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6106" name="Picture 2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4025" y="3716338"/>
            <a:ext cx="1681163" cy="261143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6107" name="Picture 2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85113" y="5178425"/>
            <a:ext cx="863600" cy="84296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46108" name="Line 28"/>
          <p:cNvSpPr>
            <a:spLocks noChangeShapeType="1"/>
          </p:cNvSpPr>
          <p:nvPr/>
        </p:nvSpPr>
        <p:spPr bwMode="auto">
          <a:xfrm>
            <a:off x="3419475" y="6381750"/>
            <a:ext cx="6477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6109" name="Rectangle 2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1800"/>
              <a:t>А в этом домике жили три медведя.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 nodeType="withEffect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е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-458788"/>
            <a:ext cx="9144000" cy="647701"/>
          </a:xfrm>
          <a:prstGeom prst="rect">
            <a:avLst/>
          </a:prstGeom>
          <a:solidFill>
            <a:srgbClr val="996633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647700"/>
          </a:xfrm>
          <a:prstGeom prst="rect">
            <a:avLst/>
          </a:prstGeom>
          <a:solidFill>
            <a:srgbClr val="996633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836613"/>
            <a:ext cx="9144000" cy="647700"/>
          </a:xfrm>
          <a:prstGeom prst="rect">
            <a:avLst/>
          </a:prstGeom>
          <a:solidFill>
            <a:srgbClr val="996633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1484313"/>
            <a:ext cx="9144000" cy="647700"/>
          </a:xfrm>
          <a:prstGeom prst="rect">
            <a:avLst/>
          </a:prstGeom>
          <a:solidFill>
            <a:srgbClr val="996633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2133600"/>
            <a:ext cx="9144000" cy="647700"/>
          </a:xfrm>
          <a:prstGeom prst="rect">
            <a:avLst/>
          </a:prstGeom>
          <a:solidFill>
            <a:srgbClr val="996633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2781300"/>
            <a:ext cx="9144000" cy="647700"/>
          </a:xfrm>
          <a:prstGeom prst="rect">
            <a:avLst/>
          </a:prstGeom>
          <a:solidFill>
            <a:srgbClr val="996633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476250"/>
            <a:ext cx="3168650" cy="2197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3429000"/>
            <a:ext cx="9180513" cy="3429000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711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4075" y="1647825"/>
            <a:ext cx="2543175" cy="38687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711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99050" y="1936750"/>
            <a:ext cx="2352675" cy="35798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711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175" y="1268413"/>
            <a:ext cx="1057275" cy="18732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7117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27313" y="2882900"/>
            <a:ext cx="3744912" cy="32099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7118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575" y="2976563"/>
            <a:ext cx="936625" cy="66833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7119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6675" y="2997200"/>
            <a:ext cx="865188" cy="6175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7120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4663" y="3368675"/>
            <a:ext cx="647700" cy="46196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7121" name="Picture 1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4300" y="2781300"/>
            <a:ext cx="552450" cy="53498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7122" name="Picture 1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5025" y="2852738"/>
            <a:ext cx="431800" cy="41751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7123" name="Picture 1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57688" y="3009900"/>
            <a:ext cx="358775" cy="34766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47124" name="Oval 20"/>
          <p:cNvSpPr>
            <a:spLocks noChangeArrowheads="1"/>
          </p:cNvSpPr>
          <p:nvPr/>
        </p:nvSpPr>
        <p:spPr bwMode="auto">
          <a:xfrm>
            <a:off x="3492500" y="3141663"/>
            <a:ext cx="431800" cy="288925"/>
          </a:xfrm>
          <a:prstGeom prst="ellipse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25" name="Oval 21"/>
          <p:cNvSpPr>
            <a:spLocks noChangeArrowheads="1"/>
          </p:cNvSpPr>
          <p:nvPr/>
        </p:nvSpPr>
        <p:spPr bwMode="auto">
          <a:xfrm>
            <a:off x="5435600" y="3141663"/>
            <a:ext cx="360363" cy="287337"/>
          </a:xfrm>
          <a:prstGeom prst="ellipse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7126" name="Picture 2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76600" y="2924175"/>
            <a:ext cx="433388" cy="6556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7127" name="Picture 2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25950" y="3357563"/>
            <a:ext cx="290513" cy="4381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7128" name="Picture 2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10200" y="2997200"/>
            <a:ext cx="385763" cy="5826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7129" name="Picture 2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64163" y="4860925"/>
            <a:ext cx="2232025" cy="19970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7130" name="Picture 2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00788" y="646113"/>
            <a:ext cx="1524000" cy="8382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7131" name="Picture 2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252413" y="1341438"/>
            <a:ext cx="3295651" cy="437673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7132" name="Picture 2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059113" y="3933825"/>
            <a:ext cx="1681162" cy="26114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grpSp>
        <p:nvGrpSpPr>
          <p:cNvPr id="47133" name="Group 29"/>
          <p:cNvGrpSpPr>
            <a:grpSpLocks/>
          </p:cNvGrpSpPr>
          <p:nvPr/>
        </p:nvGrpSpPr>
        <p:grpSpPr bwMode="auto">
          <a:xfrm>
            <a:off x="6443663" y="1773238"/>
            <a:ext cx="2517775" cy="3730625"/>
            <a:chOff x="4059" y="1117"/>
            <a:chExt cx="1586" cy="2350"/>
          </a:xfrm>
        </p:grpSpPr>
        <p:pic>
          <p:nvPicPr>
            <p:cNvPr id="47134" name="Picture 30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059" y="1117"/>
              <a:ext cx="1586" cy="2350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  <a:effectLst/>
          </p:spPr>
        </p:pic>
        <p:sp>
          <p:nvSpPr>
            <p:cNvPr id="47135" name="AutoShape 31"/>
            <p:cNvSpPr>
              <a:spLocks noChangeArrowheads="1"/>
            </p:cNvSpPr>
            <p:nvPr/>
          </p:nvSpPr>
          <p:spPr bwMode="auto">
            <a:xfrm>
              <a:off x="4332" y="1298"/>
              <a:ext cx="408" cy="391"/>
            </a:xfrm>
            <a:prstGeom prst="sun">
              <a:avLst>
                <a:gd name="adj" fmla="val 250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7136" name="Rectangle 3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1800"/>
              <a:t>И вот мишки аернулись домой.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 nodeType="withEffect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тапы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7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 nodeType="withEffect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етров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 nodeType="withEffect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ишут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112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Оформление по умолчанию</vt:lpstr>
      <vt:lpstr>Слайд 1</vt:lpstr>
      <vt:lpstr>Жили-были дедушка, да бабушка и была у них внучка Машенька.</vt:lpstr>
      <vt:lpstr>Пошла Машенька в лес собирать грибочки и ягодки.</vt:lpstr>
      <vt:lpstr>Не заметила Маша, как заблудилась, видит тропинку и пошла по тропинке.</vt:lpstr>
      <vt:lpstr>Зашла Машенька в домик, и видит стоит стол и три стула</vt:lpstr>
      <vt:lpstr>И упала</vt:lpstr>
      <vt:lpstr>Затем пошла Машенька в спальню. В спальне стояли три кровати.</vt:lpstr>
      <vt:lpstr>А в этом домике жили три медведя.</vt:lpstr>
      <vt:lpstr>И вот мишки аернулись домой.</vt:lpstr>
      <vt:lpstr>Пришли мишки в спальню.</vt:lpstr>
      <vt:lpstr>И убежала домой к бабушке и дедушке.</vt:lpstr>
      <vt:lpstr>Конец. Наталья Морозова Viki.rdf.ru http://www.kirovchanka.ru/mama/razvitie_presentation_download.htm.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Маша и медведи</dc:title>
  <dc:creator>Alex</dc:creator>
  <dc:description>viki.rdf.ru</dc:description>
  <cp:lastModifiedBy>Буева</cp:lastModifiedBy>
  <cp:revision>54</cp:revision>
  <dcterms:created xsi:type="dcterms:W3CDTF">2005-09-20T11:41:07Z</dcterms:created>
  <dcterms:modified xsi:type="dcterms:W3CDTF">2020-06-15T06:12:58Z</dcterms:modified>
</cp:coreProperties>
</file>