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15.06.2020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Игры с песком для детей 2 младшей группы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5229200"/>
            <a:ext cx="4536504" cy="1233264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Выполнил: воспитатель 2 младшей группы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04663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</a:p>
          <a:p>
            <a:pPr algn="ctr"/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№3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8484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708920"/>
            <a:ext cx="750077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внимание!!!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559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6752"/>
            <a:ext cx="720540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8220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Песочная игротека объединяет игры, направленные на общую релаксацию, снятие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гиперактивности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формирование усидчивости и терпения, на повышение концентрации внимания, развитие логики, мышления и речи. Эти игры стабилизируют эмоциональное состояние детей, наряду с развитием тактильно-кинестетической чувствительностью и мелкой моторикой рук, учат ребенка прислушиваться к себе и проговаривать свои ощущения, что важно для развития речи, произвольного внимания и памяти. Важно, что эти игры открывают потенциальные возможности ребенка, развивая его творческий потенциал и фантазию.</a:t>
            </a:r>
          </a:p>
        </p:txBody>
      </p:sp>
    </p:spTree>
    <p:extLst>
      <p:ext uri="{BB962C8B-B14F-4D97-AF65-F5344CB8AC3E}">
        <p14:creationId xmlns:p14="http://schemas.microsoft.com/office/powerpoint/2010/main" xmlns="" val="1178537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Игра с песком — это естественная и доступная для каждого ребенка форма деятельности. Ребенок, в том числе с особыми потребностями в развитии, часто словами не может выразить свои переживания, страхи, и тут ему на помощь приходят игры с песком. Проигрывая взволновавшие его ситуации с помощью игрушечных фигурок, создавая картину собственного мира из песка, ребенок освобождается от напряжения. А самое главное — он приобретает бесценный опыт символического разрешения множества жизненных ситуаций.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2902871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7620000" cy="1143000"/>
          </a:xfrm>
        </p:spPr>
        <p:txBody>
          <a:bodyPr/>
          <a:lstStyle/>
          <a:p>
            <a:pPr algn="ctr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Здравствуй,песок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352928" cy="5544616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снижение психофизического напряжения.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игры: Педагог-психолог просит по-разному «поздороваться с песком», то есть различными способами дотронуться до песка.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Ребенок: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дотрагивается до песка поочередно пальцами одной, потом второй руки, затем всеми пальцами одновременно;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легко/с напряжением сжимает кулачки с песком, затем медленно высыпает его в песочницу;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дотрагивается до песка всей ладошкой — внутренней, затем тыльной стороной;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перетирает песок между пальцами, ладонями.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последнем случае можно спрятать в песке маленькую плоскую игрушку: «С тобой захотел поздороваться один из обитателей песка или его хозяин — ...»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Дети старшего дошкольного возраста описывают и сравнивают свои ощущения: «тепло — холодно», «приятно — неприятно», «колючее, шершавое» и т.д.</a:t>
            </a:r>
          </a:p>
        </p:txBody>
      </p:sp>
    </p:spTree>
    <p:extLst>
      <p:ext uri="{BB962C8B-B14F-4D97-AF65-F5344CB8AC3E}">
        <p14:creationId xmlns:p14="http://schemas.microsoft.com/office/powerpoint/2010/main" xmlns="" val="251342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Песочный дождик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064896" cy="5132040"/>
          </a:xfrm>
        </p:spPr>
        <p:txBody>
          <a:bodyPr/>
          <a:lstStyle/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снижение психофизического напряжения, развитие внимания, воображения.</a:t>
            </a:r>
          </a:p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Ход игры: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 в сказочной стране может идти необычный песочный дождик и дуть песочный ветер. Это очень приятно. Вы сами можете устроить такой дождь и ветер. Смотрите, как это происходит.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Ребенок медленно, а затем быстро сыплет песок из своего кулачка в песочницу, на ладонь взрослого, на свою ладонь.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Ребенок закрывает глаза и кладет на песок ладонь с расставленными пальчиками, взрослый сыплет песок на какой-либо палец, а ребенок называет этот палец. Затем они меняются ролями.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300352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1143000"/>
          </a:xfrm>
        </p:spPr>
        <p:txBody>
          <a:bodyPr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Кто по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стёжечке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идет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064896" cy="5544616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развитие тактильной чувствительности, воображения, мелкой моторики.</a:t>
            </a:r>
          </a:p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Ход игры: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«Идут медвежата» — ребенок кулачками и ладонями с силой надавливает на песок.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«Прыгают зайцы» — кончиками пальцев ребенок ударяет по поверхности песка, двигаясь в разных направлениях.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«Ползут змейки» — ребенок расслабленными/напряженными пальцами рук делает поверхность песка волнистой (в разных направлениях).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«Бегут жучки-паучки» — ребенок двигает всеми пальцами, имитируя движение насекомых (можно полностью погружать руки в песок, встречаясь под песком руками друг с другом — «жучки здороваются»).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Кроказябла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— дети оставляют на песке самые разнообразные следы, придумывают название для фантастического животного, которое оставило такие следы (впоследствии это животное можно нарисовать и сделать его жителем песочной страны).</a:t>
            </a:r>
          </a:p>
        </p:txBody>
      </p:sp>
    </p:spTree>
    <p:extLst>
      <p:ext uri="{BB962C8B-B14F-4D97-AF65-F5344CB8AC3E}">
        <p14:creationId xmlns:p14="http://schemas.microsoft.com/office/powerpoint/2010/main" xmlns="" val="3601145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Отпечатки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7825680" cy="4988024"/>
          </a:xfrm>
        </p:spPr>
        <p:txBody>
          <a:bodyPr/>
          <a:lstStyle/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развитие тактильной чувствительности, зрительного восприятия, произвольного поведения мелкой моторики, ориентировки в пространстве.</a:t>
            </a:r>
          </a:p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Ход игры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 и ребенок по очереди делают отпечатки на песке. Затем ребенок по словесной инструкции или по нарисованному взрослым плану изготавливает серию отпечатков, комментируя процесс.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таких играх можно использовать задания на классификацию предметов, например — только геометрические формы, только животные.</a:t>
            </a:r>
          </a:p>
        </p:txBody>
      </p:sp>
    </p:spTree>
    <p:extLst>
      <p:ext uri="{BB962C8B-B14F-4D97-AF65-F5344CB8AC3E}">
        <p14:creationId xmlns:p14="http://schemas.microsoft.com/office/powerpoint/2010/main" xmlns="" val="3152976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Кто к нам в гости приходил?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132040"/>
          </a:xfrm>
        </p:spPr>
        <p:txBody>
          <a:bodyPr/>
          <a:lstStyle/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развитие зрительного и тактильного восприятия, внимания, памяти, мелкой моторики.</a:t>
            </a:r>
          </a:p>
          <a:p>
            <a:pPr marL="11430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Ход игры: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Ребенок отворачивается, взрослый изготавливает с помощью формочек барельефные/горельефные отпечатки, затем ребенок отгадывает формочку, которую использовал взрослый. Потом они меняются ролями. Формочки предварительно осматриваются и ощупываются, обводятся их контуры. Усложнение задания — игра с новыми формочками без предварительного их ощупывания.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101309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</TotalTime>
  <Words>710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Соседство</vt:lpstr>
      <vt:lpstr>Игры с песком для детей 2 младшей группы</vt:lpstr>
      <vt:lpstr>Слайд 2</vt:lpstr>
      <vt:lpstr>Слайд 3</vt:lpstr>
      <vt:lpstr>Слайд 4</vt:lpstr>
      <vt:lpstr>Здравствуй,песок</vt:lpstr>
      <vt:lpstr>Песочный дождик</vt:lpstr>
      <vt:lpstr>Кто по стёжечке идет</vt:lpstr>
      <vt:lpstr>Отпечатки</vt:lpstr>
      <vt:lpstr>Кто к нам в гости приходил?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Игры с песком для детей 2 младшей группы</dc:title>
  <dc:creator>Жанна</dc:creator>
  <cp:lastModifiedBy>Буева</cp:lastModifiedBy>
  <cp:revision>3</cp:revision>
  <dcterms:created xsi:type="dcterms:W3CDTF">2020-06-02T12:24:32Z</dcterms:created>
  <dcterms:modified xsi:type="dcterms:W3CDTF">2020-06-15T06:17:12Z</dcterms:modified>
</cp:coreProperties>
</file>