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981D049-A979-44E6-AF57-FD2E7FA693DD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AB93499-0C21-4CD3-A37F-0E90E13AA4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D049-A979-44E6-AF57-FD2E7FA693DD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3499-0C21-4CD3-A37F-0E90E13AA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D049-A979-44E6-AF57-FD2E7FA693DD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3499-0C21-4CD3-A37F-0E90E13AA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D049-A979-44E6-AF57-FD2E7FA693DD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3499-0C21-4CD3-A37F-0E90E13AA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D049-A979-44E6-AF57-FD2E7FA693DD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3499-0C21-4CD3-A37F-0E90E13AA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D049-A979-44E6-AF57-FD2E7FA693DD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3499-0C21-4CD3-A37F-0E90E13AA4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D049-A979-44E6-AF57-FD2E7FA693DD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3499-0C21-4CD3-A37F-0E90E13AA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D049-A979-44E6-AF57-FD2E7FA693DD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3499-0C21-4CD3-A37F-0E90E13AA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D049-A979-44E6-AF57-FD2E7FA693DD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3499-0C21-4CD3-A37F-0E90E13AA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D049-A979-44E6-AF57-FD2E7FA693DD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3499-0C21-4CD3-A37F-0E90E13AA4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D049-A979-44E6-AF57-FD2E7FA693DD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3499-0C21-4CD3-A37F-0E90E13AA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981D049-A979-44E6-AF57-FD2E7FA693DD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AB93499-0C21-4CD3-A37F-0E90E13AA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0"/>
            <a:ext cx="3456383" cy="22768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 «Безопасное лето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воспитатель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редней группы № 2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 А.Н.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690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620688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ПОМНИТЕ: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08912" cy="3024336"/>
          </a:xfrm>
        </p:spPr>
        <p:txBody>
          <a:bodyPr>
            <a:normAutofit fontScale="92500"/>
          </a:bodyPr>
          <a:lstStyle/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Отдых – это хорошо. Неорганизованный отдых – плохо!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Солнце – это прекрасно. Отсутствие тени – плохо!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Морской воздух, купание – это хорошо. Многочасовое купание – плохо!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Экзотика – это хорошо. Заморские инфекции – опасно!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Впереди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вас три месяца летнего отдыха. Желаем вам интересного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лета, хорошего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настроения, здоровья!</a:t>
            </a:r>
          </a:p>
        </p:txBody>
      </p:sp>
      <p:pic>
        <p:nvPicPr>
          <p:cNvPr id="8194" name="Picture 2" descr="Картинки на природе дети – Ой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43298"/>
            <a:ext cx="4896544" cy="3101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564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6206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 родителей: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7"/>
            <a:ext cx="8208912" cy="5112568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Применять меры по недопущению нахождения детей в местах,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нахождение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может причинить вред их здоровью,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физическому, интеллектуальному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психическому, духовному и нравственному развитию.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Защищать детей от информации, пропаганды и агитации, наносящих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вред его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здоровью, нравственному и духовному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Уважаемые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родители! Ваша задача максимально обеспечить защиту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своего ребенка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 и за его пределами, и быть готовыми оперативно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отреагировать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любые возникшие проблемы.</a:t>
            </a:r>
          </a:p>
        </p:txBody>
      </p:sp>
    </p:spTree>
    <p:extLst>
      <p:ext uri="{BB962C8B-B14F-4D97-AF65-F5344CB8AC3E}">
        <p14:creationId xmlns:p14="http://schemas.microsoft.com/office/powerpoint/2010/main" xmlns="" val="175140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456384" cy="620688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 родители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08912" cy="5760640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Ваша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максимально обеспечить защиту своего ребенка дома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его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пределами, и быть готовыми оперативно отреагировать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любые возникшие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Настала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летняя пора, когда все стремятся 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новыми незабываемыми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впечатлениями на отдых на дачу, на море или просто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богатый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дарами летний лес и на тёплую речку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песчаным берегом (при благополучной эпидемиологической обстановке).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Давайте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вспомним некоторые травма опасные моменты для детей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прекрасное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года, как лето:</a:t>
            </a:r>
          </a:p>
          <a:p>
            <a:pPr marL="6858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333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620688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ОСТОРОЖНО: БОЛЕЗНЕТВОРНЫЕ МИКРОБЫ!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3096344"/>
          </a:xfrm>
        </p:spPr>
        <p:txBody>
          <a:bodyPr>
            <a:normAutofit fontScale="92500" lnSpcReduction="20000"/>
          </a:bodyPr>
          <a:lstStyle/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Летнее тепло не только согревает, но и, к сожалению,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содействует размножению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болезнетворных бактерий, которые чаще всего попадают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недоброкачественной пищей. Пищевые продукты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элементарное несоблюдение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гигиены могут вызвать кишечные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инфекционные заболевания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 забывайте обязательно мыть овощи и фрукты перед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употреблением.</a:t>
            </a:r>
          </a:p>
          <a:p>
            <a:pPr marL="6858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3.Правило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«Мыть руки перед едой! летом, как никогда, актуальное!»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тем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перекусить в открытом кафе на улице, обратите внимание, есть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 там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умывальник.</a:t>
            </a:r>
          </a:p>
          <a:p>
            <a:pPr marL="6858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к правильно мыть овощи и фрукты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26521"/>
            <a:ext cx="4006782" cy="2672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Глаза боятся – руки моются » Кузбасс главно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26521"/>
            <a:ext cx="4012703" cy="2672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55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620688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ОСТОРОЖНО: СОЛНЦЕ!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3"/>
            <a:ext cx="8208912" cy="4248472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травмам относятся тепловой удар и солнечные ожоги,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получаемые ребенком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жаркий день. Следите, пожалуйста, за тем, как одет ваш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ребенок, сколько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он пробыл под открытым солнцем. Длительность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воздушно —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солнечных должна возрастать постепенно с 3-4 минут до 35-40 минут.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солнечный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обязателен головной убор.</a:t>
            </a: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Обучающий стенд &quot;АЛГОРИТМ ОДЕВАНИЯ ЛЕТНЕЙ ОДЕЖДЫ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68960"/>
            <a:ext cx="4104456" cy="3420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352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620688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ОСТОРОЖНО ВОЗЛЕ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ВОДОЕМОВ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3024336"/>
          </a:xfrm>
        </p:spPr>
        <p:txBody>
          <a:bodyPr>
            <a:normAutofit fontScale="92500" lnSpcReduction="20000"/>
          </a:bodyPr>
          <a:lstStyle/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 отвечаете за жизнь и здоровье ваших детей!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 оставляйте детей без присмотра при отдыхе на водных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объектах!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 отпускайте детей гулять одних вблизи водоемов!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купающимися детьми должно вестись непрерывное наблюдение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стороны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взрослых!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Следует помнить, что грязные и заброшенные водоемы могут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содержать дизентерию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брюшной тиф, сальмонеллез и холеру!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Правила безопасного поведения на воде летом. - 27 Июня 2018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41058"/>
            <a:ext cx="42672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806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620688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ОСТОРОЖНО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7"/>
            <a:ext cx="8208912" cy="2859723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Своевременно обучайте детей умению ориентироваться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дорожной ситуации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воспитывайте у ребенка потребность быть дисциплинированным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внимательным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улице, осторожным и осмотрительным.</a:t>
            </a:r>
          </a:p>
          <a:p>
            <a:pPr marL="6858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 отпускайте ребенка без взрослых на дорогу.</a:t>
            </a:r>
          </a:p>
          <a:p>
            <a:pPr marL="6858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3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Держите ребенка за руку, не разрешайте сходить с тротуара.</a:t>
            </a:r>
          </a:p>
          <a:p>
            <a:pPr marL="6858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4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Приучайте ребенка ходить спокойным шагом, придерживаясь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правой стороны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тротуара.</a:t>
            </a:r>
          </a:p>
          <a:p>
            <a:pPr marL="6858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5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Напоминайте, что дорога предназначена только для машин, а тротуар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пешеходов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6.Выучите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ребенком стихотворение: «Коль зеленый свет горит,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 путь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тебе открыт».</a:t>
            </a:r>
          </a:p>
          <a:p>
            <a:pPr marL="6858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7.Приучайте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правилу: переходить дорогу можно только по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переходу (наземному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подземному).</a:t>
            </a:r>
          </a:p>
          <a:p>
            <a:pPr marL="6858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8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 разрешайте ребенку в общественном транспорте высовываться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окна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выставлять руки или какие-либо предметы.</a:t>
            </a:r>
          </a:p>
        </p:txBody>
      </p:sp>
      <p:pic>
        <p:nvPicPr>
          <p:cNvPr id="4098" name="Picture 2" descr="Всем прохожим с давних пор помогает светофор!&quot; | МБДОУ &quot;Детский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52420"/>
            <a:ext cx="4032448" cy="2984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Дорожное движение картинки – Правила дорожного движения для детей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54845"/>
            <a:ext cx="4302646" cy="2581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806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620688"/>
          </a:xfrm>
        </p:spPr>
        <p:txBody>
          <a:bodyPr>
            <a:no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ОПАСНОСТИ, СВЯЗАННЫЕ С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ПУТЕШЕСТВИЕМ 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ЛИЧНОМ ТРАНСПОРТЕ: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7"/>
            <a:ext cx="4752528" cy="5812904"/>
          </a:xfrm>
        </p:spPr>
        <p:txBody>
          <a:bodyPr>
            <a:normAutofit fontScale="92500" lnSpcReduction="10000"/>
          </a:bodyPr>
          <a:lstStyle/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Открытые окна;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2. Незаблокированные двери;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Остановки в незнакомых местах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Сажайте детей на самые безопасные места (середину или правую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заднего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сиденья).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Пристёгивайте ребёнка ремнями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 разрешайте ребёнку стоять между сиденьями, высовываться из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окна, выставлять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руки, снимать блок с двери, трогать ручки во время движения.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Выходить из машины ребёнку можно только после взрослого.</a:t>
            </a:r>
          </a:p>
        </p:txBody>
      </p:sp>
      <p:pic>
        <p:nvPicPr>
          <p:cNvPr id="5122" name="Picture 2" descr="МДОУ Детский сад №91 компенсирующего вида - Дорожная безопаснос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448050" cy="4876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806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620688"/>
          </a:xfrm>
        </p:spPr>
        <p:txBody>
          <a:bodyPr>
            <a:no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ОПАСНОСТИ, СВЯЗАННЫЕ С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КАТАНИЕМ НА РОЛИКАХ И ВЕЛОСИПЕДЕ: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7"/>
            <a:ext cx="8208912" cy="2520279"/>
          </a:xfrm>
        </p:spPr>
        <p:txBody>
          <a:bodyPr>
            <a:normAutofit fontScale="70000" lnSpcReduction="20000"/>
          </a:bodyPr>
          <a:lstStyle/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Крутой склон дороги;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Неровности на дороге;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Проезжающий транспорт.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 разрешайте ребёнку выходить на улицу с велосипедом, самокатом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роликами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сопровождения взрослых.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Научите его останавливаться у опасных мест- выездов машин из дворов,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автостоянок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Разрешайте кататься только по тротуарам с ровной поверхностью.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Если ребёнок ещё плохо управляет велосипедом и часто падает,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снабдите его индивидуальными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 защиты – наколенниками,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налокотниками, шлемом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50" name="Picture 6" descr="Как надо кататься на велосипеде и роликах - презентация онлай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3429000"/>
            <a:ext cx="4060501" cy="3041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СпортСЕ – интернет магазин спортивных товар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3962" y="3717032"/>
            <a:ext cx="4174155" cy="2781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099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620688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ОСТОРОЖНО: НАСЕКОМЫЕ.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01719" cy="3888432"/>
          </a:xfrm>
        </p:spPr>
        <p:txBody>
          <a:bodyPr>
            <a:normAutofit lnSpcReduction="10000"/>
          </a:bodyPr>
          <a:lstStyle/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детей опасны укусы пчел, ос, комаров.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оказании первой помощи в первую очередь следует удалить жало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места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укуса, затем промыть ранку спиртом и положить холод.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Если реакция ребенка на укус бурная – необходимо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немедленно обратиться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врачу (дать препарат противоаллергическое действия) .</a:t>
            </a:r>
          </a:p>
          <a:p>
            <a:pPr marL="6858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Лето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подходящее время для развития и воспитания детей и важно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упустить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 возможности, которые оно представляет.</a:t>
            </a:r>
          </a:p>
        </p:txBody>
      </p:sp>
      <p:pic>
        <p:nvPicPr>
          <p:cNvPr id="7170" name="Picture 2" descr="Папки-передвижки - Безопасность на природе, Безопасность дете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/>
        </p:blipFill>
        <p:spPr bwMode="auto">
          <a:xfrm>
            <a:off x="5076056" y="3940319"/>
            <a:ext cx="3593207" cy="2604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564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31</TotalTime>
  <Words>52</Words>
  <Application>Microsoft Office PowerPoint</Application>
  <PresentationFormat>Экран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Консультация для родителей «Безопасное лето»</vt:lpstr>
      <vt:lpstr>Уважаемые родители!</vt:lpstr>
      <vt:lpstr>ОСТОРОЖНО: БОЛЕЗНЕТВОРНЫЕ МИКРОБЫ!</vt:lpstr>
      <vt:lpstr>ОСТОРОЖНО: СОЛНЦЕ!</vt:lpstr>
      <vt:lpstr>ОСТОРОЖНО ВОЗЛЕ ВОДОЕМОВ</vt:lpstr>
      <vt:lpstr>ОСТОРОЖНО НА ДОРОГЕ</vt:lpstr>
      <vt:lpstr>ОПАСНОСТИ, СВЯЗАННЫЕ С ПУТЕШЕСТВИЕМ НА ЛИЧНОМ ТРАНСПОРТЕ:</vt:lpstr>
      <vt:lpstr>ОПАСНОСТИ, СВЯЗАННЫЕ С КАТАНИЕМ НА РОЛИКАХ И ВЕЛОСИПЕДЕ:</vt:lpstr>
      <vt:lpstr>ОСТОРОЖНО: НАСЕКОМЫЕ.</vt:lpstr>
      <vt:lpstr>ПОМНИТЕ:</vt:lpstr>
      <vt:lpstr>Обязанности родителей: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 «Безопасное лето»</dc:title>
  <dc:creator>Dom</dc:creator>
  <cp:lastModifiedBy>Буева</cp:lastModifiedBy>
  <cp:revision>5</cp:revision>
  <dcterms:created xsi:type="dcterms:W3CDTF">2020-06-11T07:13:19Z</dcterms:created>
  <dcterms:modified xsi:type="dcterms:W3CDTF">2020-06-15T06:14:17Z</dcterms:modified>
</cp:coreProperties>
</file>