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96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56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85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88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60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4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42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2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8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8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1D39-FE93-4CD6-8749-3E9F57B474C4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EFC1-A50B-4537-8742-69F99C59E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1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0-02/1580645907_35-p-foni-dlya-prezentatsii-na-sportivnie-temi-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524" y="0"/>
            <a:ext cx="9627476" cy="420939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Муниципальное казённое дошкольное образовательное учреждение «Детский сад №3 п. Тёплое»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«Нужен ли ребенку дневной сон</a:t>
            </a:r>
            <a:r>
              <a:rPr lang="ru-RU" sz="4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7802"/>
            <a:ext cx="10331669" cy="2893355"/>
          </a:xfrm>
        </p:spPr>
        <p:txBody>
          <a:bodyPr>
            <a:normAutofit/>
          </a:bodyPr>
          <a:lstStyle/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средней группы №1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Дмитриева Л.Е.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068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717" y="173422"/>
            <a:ext cx="115718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элементами режима дня должны стать: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*Достаточно продолжительная прогулка перед дневным сном. *Ребёнок должен подышать свежим воздухом, побегать и попрыгать, чтобы сбросить накопившуюся энергию, «нагулять» аппетит и хорошенько устать.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*Плотный обед после прогулки.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*Гигиенические процедуры (посещение туалета, умывание, возможно, душ).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*Кроме того, в расписании дня ребёнка обязательно должны быть активные игры, занятия, гимнастика.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*Покормив ребёнка и проследив, чтобы он сходил в туалет, задёрните в комнате шторы и попросите «немного полежать», чтобы отдохнуть, почитайте ему книжку или спойте колыбельную.                 *Долгая прогулка, плотный обед, привычные, повторяющиеся изо дня в день действия, приготавливающие ребёнка ко сну, обязательно сделают своё дело, и малыш будет засыпать, не успев устать от отдыха.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859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1020000">
            <a:off x="1939159" y="2511866"/>
            <a:ext cx="9333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 и крепких Вам снов!</a:t>
            </a:r>
            <a:endParaRPr lang="ru-RU" sz="40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956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195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014" y="362607"/>
            <a:ext cx="6826469" cy="618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дети с удовольствием спят днём, другие же наоборот начинают саботировать процесс буквально в полтора — два года. Конечно же многих родителей это вполне устраивает, ведь в таком случае малыши обычно дольше спят по ночам, давая своим мамам и папам возможность крепко и беззаботно выспаться ночью.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представим, что малыш, который только научился ходить, сам решает, в чем выйти на улицу? Без шапки зимой – почему нет, ребенок чувствует, как ему удобнее. Он определял свой режим питания «по требованию» в первые месяцы жизни, почему бы не дать ему свободу определить и режим собственных снов. Звучит абсурдно.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нужно ли детям спать днём? Как организовать дневной сон?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496" y="2220638"/>
            <a:ext cx="4684329" cy="36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575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457200"/>
            <a:ext cx="5549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Дневной сон ребенка – это не только прекрасная возможность для родителей передохнуть от занятий и игр с крохой, но жизненная необходимость для правильного развития малыша и процесса познания.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9531" y="1923393"/>
            <a:ext cx="5018690" cy="42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420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607" y="346842"/>
            <a:ext cx="7189077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*Д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невной сон оказывает позитивное влияние на многие факторы развития малыша. Современные исследования доказали: что помимо восстановления сил, сон имеет и другое, очень важное значение. При этом важен не только факт сна, но и его качество и количество. У тех из нас, кто спит регулярно, правильно и сколько требуется организму, лучше иммунитет, интеллект, память, познавательные способности, лучше настроение, более оптимистичный взгляд на жизнь, кроме того, они развиваются быстрее сверстников.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сон ещё важнее, чем для взрослых, ведь именно во время медленной фазы сна высвобождается гормон роста, благодаря которому малыши растут.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778" y="2317531"/>
            <a:ext cx="5050221" cy="38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0396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248" y="394138"/>
            <a:ext cx="6842235" cy="582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*Еще одна важная задача дневного сна – это защита нервной системы ребенка.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Которой необходим перерыв и ограничение потока входящей информации, а также возможность ее переработать. Известно, что впечатления и новая информация структурируются и формируются в памяти именно во сне. У детей таких впечатлений огромное количество. Именно дневной сон позволяет мозгу усвоить все полезное, что произошло в первой половине дня, избавиться от ненужной информации и освободить в памяти емкость для следующих знаний. Таким образом, способность к восприятию во второй половине дня после сна существенно возрастает.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731" y="2271877"/>
            <a:ext cx="4189168" cy="31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966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310" y="346841"/>
            <a:ext cx="6132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надеяться, что не спавший днем ребенок легче уснет с вечера и дольше поспит ночью. Скорее наоборот: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перевозбудившийся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малыш долго не может уснуть, а потом беспокойно спит, что является следствием переутомления нервных клеток.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65" y="1479331"/>
            <a:ext cx="4968766" cy="46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798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583324"/>
            <a:ext cx="6637283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*Кроме того, уже доказана прямая взаимосвязь между сном и активностью малыша. Да и каждый родитель знает, что, если ребенок не получает необходимых часов сна, он становится нервным и раздражительным, а иногда даже неуправляемым и агрессивным.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22936"/>
            <a:ext cx="4808483" cy="40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706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498" y="614856"/>
            <a:ext cx="7550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приучить ребенка спать днем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*Чтобы у ребенка присутствовал дневной сон, необходимо соблюдать определенный режим. Подъем малыша должен быть не позднее 8 часов утра, тогда к обеду он успеет устать и с удовольствием заснет. Но в этом случае ребёнок должен ложиться спать вечером в 9 часов.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*Кроме того, очень важно обеспечить малышу спокойный сон, поэтому в это время в доме не должен  присутствовать посторонний шум.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*Включите тихую спокойную музыку, прочитайте сказку, сделайте легкий расслабляющий массаж. Все это поможет вашему ребенку быстро заснуть и хорошо отдохнуть.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7356"/>
          <a:stretch/>
        </p:blipFill>
        <p:spPr>
          <a:xfrm>
            <a:off x="8054870" y="3120587"/>
            <a:ext cx="377846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753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e8c/0010b05b-9b2d52fd/img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545" y="630622"/>
            <a:ext cx="6463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при нарушениях дневного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важно продумать оптимальный для ребёнка режим и требовать его обязательного соблюдения.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559" y="1876097"/>
            <a:ext cx="8576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88381"/>
            <a:ext cx="5659821" cy="37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22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593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казённое дошкольное образовательное учреждение «Детский сад №3 п. Тёплое»      Консультация для родителей    «Нужен ли ребенку дневной сон?»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«детский сад №3 п. Тёплое»          «Нужен ли ребенку дневной сон?»</dc:title>
  <dc:creator>1</dc:creator>
  <cp:lastModifiedBy>Буева</cp:lastModifiedBy>
  <cp:revision>15</cp:revision>
  <dcterms:created xsi:type="dcterms:W3CDTF">2020-06-13T15:38:09Z</dcterms:created>
  <dcterms:modified xsi:type="dcterms:W3CDTF">2020-06-16T07:15:42Z</dcterms:modified>
</cp:coreProperties>
</file>