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6" r:id="rId3"/>
    <p:sldId id="300" r:id="rId4"/>
    <p:sldId id="297" r:id="rId5"/>
    <p:sldId id="301" r:id="rId6"/>
    <p:sldId id="298" r:id="rId7"/>
    <p:sldId id="307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Виктор\Pictures\скачанные файлы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9144"/>
            <a:ext cx="916890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80012" y="4768354"/>
            <a:ext cx="403244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Подготовил воспитатель старшей группы: </a:t>
            </a:r>
          </a:p>
          <a:p>
            <a:pPr algn="r"/>
            <a:r>
              <a:rPr lang="ru-RU" b="1" dirty="0"/>
              <a:t>Игнатова Алла Михайловна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5" y="1548965"/>
            <a:ext cx="3732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Читайте детям книги!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7813" y="1118501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Консультация для родителей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404664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Муниципальное казенное дошкольное образовательное учреждение  </a:t>
            </a:r>
            <a:endParaRPr lang="ru-RU" dirty="0" smtClean="0"/>
          </a:p>
          <a:p>
            <a:pPr algn="ctr"/>
            <a:r>
              <a:rPr lang="ru-RU" dirty="0" smtClean="0"/>
              <a:t>«</a:t>
            </a:r>
            <a:r>
              <a:rPr lang="ru-RU" dirty="0"/>
              <a:t>Детский сад №3 п. Теплое»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9160" t="46913" r="23374" b="631"/>
          <a:stretch/>
        </p:blipFill>
        <p:spPr>
          <a:xfrm>
            <a:off x="5270545" y="1973104"/>
            <a:ext cx="2952328" cy="24482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960" y="3322012"/>
            <a:ext cx="1389474" cy="18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90547">
            <a:off x="776046" y="3868354"/>
            <a:ext cx="1378325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22793">
            <a:off x="3065571" y="3841979"/>
            <a:ext cx="1389474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Виктор\Pictures\скачанные файлы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6890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620688"/>
            <a:ext cx="41044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Не секрет, что в связи с бурным развитием коммуникационных технологий родители все чаще предают вопросы воспитания ребенка телевизору, игровой приставке или Интернету. В современном ритме жизни для большинства взрослых общение ребенка с книгой перестало быть неотъемлемой частью развития их чад. Все реже встречаются семьи, где сохранилась традиция проводить вечер с книгой в руках, читая ребенку на ночь.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-2790" b="19991"/>
          <a:stretch/>
        </p:blipFill>
        <p:spPr>
          <a:xfrm>
            <a:off x="4860032" y="476672"/>
            <a:ext cx="3642610" cy="504056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Виктор\Pictures\скачанные файлы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4027" y="-31413"/>
            <a:ext cx="916890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788024" y="188640"/>
            <a:ext cx="388843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/>
              <a:t> </a:t>
            </a:r>
            <a:r>
              <a:rPr lang="ru-RU" sz="2000" dirty="0" smtClean="0"/>
              <a:t>При этом, дети имеют огромную потребность в том, чтобы родители читали им вслух. Для благополучного развития ребенка семейное чтение очень значимо, и не только пока ребенок сам не умеет читать, но и в более позднем возрасте. Дети с нетерпением ждут, когда же у мамы или папы найдется для них время.</a:t>
            </a:r>
          </a:p>
          <a:p>
            <a:r>
              <a:rPr lang="ru-RU" sz="2000" dirty="0" smtClean="0"/>
              <a:t>    Чтобы ребенок рос психически здоровым, ему необходимо полноценное общение с родителями, личностное общение, когда внимание уделяется ему полностью  и совместное чтение дает такую возможность.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04664"/>
            <a:ext cx="2133000" cy="284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03" y="2780928"/>
            <a:ext cx="2133000" cy="28440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Виктор\Pictures\скачанные файлы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6890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332656"/>
            <a:ext cx="396044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Взрослые </a:t>
            </a:r>
            <a:r>
              <a:rPr lang="ru-RU" sz="2000" dirty="0"/>
              <a:t>должны обращать внимание на возраст ребенка, уровень интеллектуального развития, интерес к читаемому и в связи с этим подбирать книги для чтения. Не следует стремиться прочесть все: надо думать, не о количестве, а о пользе прочитанного и воспринятого.</a:t>
            </a:r>
          </a:p>
          <a:p>
            <a:r>
              <a:rPr lang="ru-RU" sz="2000" dirty="0" smtClean="0"/>
              <a:t>    Учеными </a:t>
            </a:r>
            <a:r>
              <a:rPr lang="ru-RU" sz="2000" dirty="0"/>
              <a:t>установлено, что ребенок, которому систематически читают, накапливает богатый словарный запас. </a:t>
            </a:r>
          </a:p>
          <a:p>
            <a:r>
              <a:rPr lang="ru-RU" sz="2000" dirty="0" smtClean="0"/>
              <a:t>   Читая </a:t>
            </a:r>
            <a:r>
              <a:rPr lang="ru-RU" sz="2000" dirty="0"/>
              <a:t>вместе с мамой, ребенок активно развивает воображение и память.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60648"/>
            <a:ext cx="2349000" cy="3132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780928"/>
            <a:ext cx="2268000" cy="30240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Виктор\Pictures\скачанные файлы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6890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88024" y="332656"/>
            <a:ext cx="36724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cs typeface="Arial" pitchFamily="34" charset="0"/>
              </a:rPr>
              <a:t>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cs typeface="Arial" pitchFamily="34" charset="0"/>
              </a:rPr>
              <a:t>С </a:t>
            </a:r>
            <a:r>
              <a:rPr lang="ru-RU" sz="2000" dirty="0">
                <a:solidFill>
                  <a:srgbClr val="000000"/>
                </a:solidFill>
                <a:cs typeface="Arial" pitchFamily="34" charset="0"/>
              </a:rPr>
              <a:t>5-летнего возраста начинается новая стадия в литературном развитии ребёнка. Самыми любимыми у детей становятся волшебные русские народные сказки с их чудесным вымыслом, фантастичностью, развитым сюжетным действием, полным конфликтов, препятствий, драматических ситуаций, разнообразных мотивов (коварство, чудесная помощь, противодействие злых и добрых сил и многое другое), с яркими сильными характерами героев. </a:t>
            </a:r>
            <a:endParaRPr lang="ru-RU" sz="20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728732"/>
            <a:ext cx="3600000" cy="2219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1989" b="5813"/>
          <a:stretch/>
        </p:blipFill>
        <p:spPr>
          <a:xfrm>
            <a:off x="827184" y="332656"/>
            <a:ext cx="3528392" cy="3218544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Виктор\Pictures\скачанные файлы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6890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716016" y="332656"/>
            <a:ext cx="417646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Лисичка-сестричка </a:t>
            </a:r>
            <a:r>
              <a:rPr lang="ru-RU" sz="2000" dirty="0"/>
              <a:t>и серый волк. Сказка про ерша. Зимовье. </a:t>
            </a:r>
            <a:r>
              <a:rPr lang="ru-RU" sz="2000" dirty="0" smtClean="0"/>
              <a:t>Лиса </a:t>
            </a:r>
            <a:r>
              <a:rPr lang="ru-RU" sz="2000" dirty="0"/>
              <a:t>и козел. </a:t>
            </a:r>
          </a:p>
          <a:p>
            <a:r>
              <a:rPr lang="ru-RU" sz="2000" b="1" dirty="0"/>
              <a:t>Авторские сказки: </a:t>
            </a:r>
            <a:r>
              <a:rPr lang="ru-RU" sz="2000" dirty="0"/>
              <a:t>С.Т. Аксаков «Аленький цветочек», П.П. Бажов «Серебряное копытце», </a:t>
            </a:r>
            <a:r>
              <a:rPr lang="ru-RU" sz="2000" dirty="0" smtClean="0"/>
              <a:t>А.Н</a:t>
            </a:r>
            <a:r>
              <a:rPr lang="ru-RU" sz="2000" dirty="0"/>
              <a:t>. Толстой «Приключения Буратино», Носов «Приключения Незнайки». </a:t>
            </a:r>
            <a:r>
              <a:rPr lang="ru-RU" sz="2000" b="1" dirty="0"/>
              <a:t>Стихотворения</a:t>
            </a:r>
            <a:r>
              <a:rPr lang="ru-RU" sz="2000" dirty="0"/>
              <a:t> А. </a:t>
            </a:r>
            <a:r>
              <a:rPr lang="ru-RU" sz="2000" dirty="0" err="1"/>
              <a:t>Барто</a:t>
            </a:r>
            <a:r>
              <a:rPr lang="ru-RU" sz="2000" dirty="0"/>
              <a:t>, Б. </a:t>
            </a:r>
            <a:r>
              <a:rPr lang="ru-RU" sz="2000" dirty="0" err="1"/>
              <a:t>Заходера</a:t>
            </a:r>
            <a:r>
              <a:rPr lang="ru-RU" sz="2000" dirty="0"/>
              <a:t>, С. Маршака, К. Чуковского, В. Жуковского. </a:t>
            </a:r>
          </a:p>
          <a:p>
            <a:r>
              <a:rPr lang="ru-RU" sz="2000" b="1" dirty="0"/>
              <a:t>Произведения о природе: </a:t>
            </a:r>
            <a:r>
              <a:rPr lang="ru-RU" sz="2000" dirty="0"/>
              <a:t>Мамин-Сибиряк «Серая шейка», А. Некрасов «Дед </a:t>
            </a:r>
            <a:r>
              <a:rPr lang="ru-RU" sz="2000" dirty="0" err="1"/>
              <a:t>Мазай</a:t>
            </a:r>
            <a:r>
              <a:rPr lang="ru-RU" sz="2000" dirty="0"/>
              <a:t> и зайцы». </a:t>
            </a:r>
          </a:p>
          <a:p>
            <a:r>
              <a:rPr lang="ru-RU" sz="2000" b="1" dirty="0"/>
              <a:t>Произведения зарубежных авторов: </a:t>
            </a:r>
            <a:r>
              <a:rPr lang="ru-RU" sz="2000" dirty="0"/>
              <a:t>Марк Твен «Приключения Тома </a:t>
            </a:r>
            <a:r>
              <a:rPr lang="ru-RU" sz="2000" dirty="0" err="1"/>
              <a:t>Сойера</a:t>
            </a:r>
            <a:r>
              <a:rPr lang="ru-RU" sz="2000" dirty="0"/>
              <a:t>», Ю. </a:t>
            </a:r>
            <a:r>
              <a:rPr lang="ru-RU" sz="2000" dirty="0" err="1"/>
              <a:t>Олеша</a:t>
            </a:r>
            <a:r>
              <a:rPr lang="ru-RU" sz="2000" dirty="0"/>
              <a:t> «Три толстяка» Р. </a:t>
            </a:r>
            <a:r>
              <a:rPr lang="ru-RU" sz="2000" dirty="0" err="1"/>
              <a:t>Толкиен</a:t>
            </a:r>
            <a:r>
              <a:rPr lang="ru-RU" sz="2000" dirty="0"/>
              <a:t> «</a:t>
            </a:r>
            <a:r>
              <a:rPr lang="ru-RU" sz="2000" dirty="0" err="1"/>
              <a:t>Хоббит</a:t>
            </a:r>
            <a:r>
              <a:rPr lang="ru-RU" sz="2000" dirty="0"/>
              <a:t> или туда и обратно».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16632"/>
            <a:ext cx="410445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Рекомендуемая литература для детей 5-7 </a:t>
            </a:r>
            <a:r>
              <a:rPr lang="ru-RU" sz="2400" b="1" dirty="0" smtClean="0"/>
              <a:t>лет.</a:t>
            </a:r>
            <a:endParaRPr lang="ru-RU" sz="2400" b="1" dirty="0"/>
          </a:p>
          <a:p>
            <a:r>
              <a:rPr lang="ru-RU" sz="2000" dirty="0" smtClean="0"/>
              <a:t>   Для </a:t>
            </a:r>
            <a:r>
              <a:rPr lang="ru-RU" sz="2000" dirty="0"/>
              <a:t>этого возраста подойдут сказки Пушкина, Андерсена, Ершова, Волкова, Бажова, русские народные сказки. Чтобы малыш не заблудился в литературных событиях и образах, просите его пересказывать прочитанное - все по порядку, с самого начала. Это разовьет его память и логику</a:t>
            </a:r>
            <a:r>
              <a:rPr lang="ru-RU" sz="2000" dirty="0" smtClean="0"/>
              <a:t>.</a:t>
            </a:r>
          </a:p>
          <a:p>
            <a:r>
              <a:rPr lang="ru-RU" sz="2000" b="1" dirty="0" smtClean="0">
                <a:solidFill>
                  <a:prstClr val="black"/>
                </a:solidFill>
              </a:rPr>
              <a:t>   Русские </a:t>
            </a:r>
            <a:r>
              <a:rPr lang="ru-RU" sz="2000" b="1" dirty="0">
                <a:solidFill>
                  <a:prstClr val="black"/>
                </a:solidFill>
              </a:rPr>
              <a:t>народные сказки: </a:t>
            </a:r>
            <a:r>
              <a:rPr lang="ru-RU" sz="2000" dirty="0" err="1">
                <a:solidFill>
                  <a:prstClr val="black"/>
                </a:solidFill>
              </a:rPr>
              <a:t>Заюшкина</a:t>
            </a:r>
            <a:r>
              <a:rPr lang="ru-RU" sz="2000" dirty="0">
                <a:solidFill>
                  <a:prstClr val="black"/>
                </a:solidFill>
              </a:rPr>
              <a:t> избушка. Мужик и медведь. Лиса и журавль. Заяц-</a:t>
            </a:r>
            <a:r>
              <a:rPr lang="ru-RU" sz="2000" dirty="0" err="1">
                <a:solidFill>
                  <a:prstClr val="black"/>
                </a:solidFill>
              </a:rPr>
              <a:t>хваста</a:t>
            </a:r>
            <a:r>
              <a:rPr lang="ru-RU" sz="2000" dirty="0">
                <a:solidFill>
                  <a:prstClr val="black"/>
                </a:solidFill>
              </a:rPr>
              <a:t>. Хвосты. Лиса и кувшин. Журавль и цапля. Лисичка со скалочкой. Кот и лиса. Волк и семеро козлят. Петушок - Золотой гребешок. Маша и Медведь. </a:t>
            </a:r>
            <a:endParaRPr lang="ru-RU" sz="20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Виктор\Pictures\скачанные файлы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6890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332656"/>
            <a:ext cx="388843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Вот какие правила следует соблюдать, чтобы превратить чтение в удовольствие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1) начинайте читать малышу, когда он еще не умеет разговаривать;</a:t>
            </a:r>
            <a:br>
              <a:rPr lang="ru-RU" sz="2000" dirty="0" smtClean="0"/>
            </a:br>
            <a:r>
              <a:rPr lang="ru-RU" sz="2000" dirty="0" smtClean="0"/>
              <a:t>2) читая вслух останавливайтесь на самом интересном месте, чтобы ваш малыш с нетерпением ждал следующего вечера. </a:t>
            </a:r>
            <a:br>
              <a:rPr lang="ru-RU" sz="2000" dirty="0" smtClean="0"/>
            </a:br>
            <a:r>
              <a:rPr lang="ru-RU" sz="2000" dirty="0" smtClean="0"/>
              <a:t>3) читайте "про себя" на глазах у ребенка;</a:t>
            </a:r>
            <a:br>
              <a:rPr lang="ru-RU" sz="2000" dirty="0" smtClean="0"/>
            </a:br>
            <a:r>
              <a:rPr lang="ru-RU" sz="2000" dirty="0" smtClean="0"/>
              <a:t>4) смиритесь с тем, что ребенок будет читать книги или журналы одной серии;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44008" y="332656"/>
            <a:ext cx="38164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5) подпишите ребенка на какой-нибудь журнал;</a:t>
            </a:r>
            <a:br>
              <a:rPr lang="ru-RU" dirty="0"/>
            </a:br>
            <a:r>
              <a:rPr lang="ru-RU" dirty="0"/>
              <a:t>6) устройте небольшую библиотечку прямо в комнате у ребенка;</a:t>
            </a:r>
            <a:br>
              <a:rPr lang="ru-RU" dirty="0"/>
            </a:br>
            <a:r>
              <a:rPr lang="ru-RU" dirty="0"/>
              <a:t>7) никогда не заставляйте дочитывать книгу , над которой ребенок скучает;</a:t>
            </a:r>
          </a:p>
          <a:p>
            <a:r>
              <a:rPr lang="ru-RU" dirty="0"/>
              <a:t>8) Во время чтения книги,</a:t>
            </a:r>
          </a:p>
          <a:p>
            <a:r>
              <a:rPr lang="ru-RU" dirty="0"/>
              <a:t>выясняйте значение трудных слов, рассматривайте иллюстрации.</a:t>
            </a:r>
          </a:p>
          <a:p>
            <a:r>
              <a:rPr lang="ru-RU" dirty="0"/>
              <a:t>9) Предложите ребенку нарисовать картинку к самому интересному отрывку из книги</a:t>
            </a:r>
          </a:p>
          <a:p>
            <a:r>
              <a:rPr lang="ru-RU" dirty="0"/>
              <a:t>или выучить его наизусть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sz="3600" b="1" dirty="0"/>
              <a:t>Читайте с </a:t>
            </a:r>
            <a:r>
              <a:rPr lang="ru-RU" sz="3600" b="1" dirty="0" smtClean="0"/>
              <a:t>   </a:t>
            </a:r>
          </a:p>
          <a:p>
            <a:r>
              <a:rPr lang="ru-RU" sz="3600" b="1" dirty="0" smtClean="0"/>
              <a:t>    удовольствием</a:t>
            </a:r>
            <a:r>
              <a:rPr lang="ru-RU" sz="3600" b="1" dirty="0"/>
              <a:t>!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472</Words>
  <Application>Microsoft Office PowerPoint</Application>
  <PresentationFormat>Экран (4:3)</PresentationFormat>
  <Paragraphs>30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</dc:creator>
  <cp:lastModifiedBy>Пользователь Windows</cp:lastModifiedBy>
  <cp:revision>97</cp:revision>
  <dcterms:created xsi:type="dcterms:W3CDTF">2015-02-27T20:42:58Z</dcterms:created>
  <dcterms:modified xsi:type="dcterms:W3CDTF">2020-06-15T18:15:35Z</dcterms:modified>
</cp:coreProperties>
</file>