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56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6727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269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27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2105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490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735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660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691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7834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638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13482-82A3-4014-A222-792EA1E523B7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B55B6-40D0-42E7-97B9-34F809A877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233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«Осторожно клещи!»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486680" cy="175260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редней группы № 1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Г.А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5716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«Детский сад №3 п.Теплое»</a:t>
            </a:r>
          </a:p>
        </p:txBody>
      </p:sp>
    </p:spTree>
    <p:extLst>
      <p:ext uri="{BB962C8B-B14F-4D97-AF65-F5344CB8AC3E}">
        <p14:creationId xmlns:p14="http://schemas.microsoft.com/office/powerpoint/2010/main" xmlns="" val="1259083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Придерживая кожу пальцами, покачивая клеща, постепенно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вытягивать его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растягивая концы нити в стороны. Можно захватить клеща пинцетом или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обернутыми чистой марлей пальцами как можно ближе к его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ротовому аппарату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и, держа строго перпендикулярно поверхности укуса,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повернуть тело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клеща вокруг оси, извлечь его из кожных покровов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Место укуса необходимо смазать 70% спиртом, 5% йодом, зеленкой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одеколоном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Если клещ удален, а его головка осталась в коже, то нужно обратиться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поликлинику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лечебной помощи. Если обратиться нет возможности,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нужно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обработать место 5% йодом и извлечь как занозу.</a:t>
            </a: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8621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8680"/>
            <a:ext cx="6400800" cy="5090120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Клещей, снятых с тела, необходимо поместить в пузырек (в крайнем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сжечь или залить кипятком). Не следует давить их пальцами, т.к.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клещ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заражен, то вирус может попасть в организм человека через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слизистые носа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глаз и незначительно поврежденную кожу.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После контакта с клещами обязательно вымыть руки с мылом.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Для определения зараженности клеща необходимо (в пузырьке,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банке) доставить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в лабораторию.</a:t>
            </a: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3040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f7a2406054d90bc15ef36be17e82359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848871" cy="5544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750240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Клещи считаются одними из наиболее опасных насекомых в нашей полосе.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 в том, что они являются переносчиками инфекционных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заболеваний: клещевого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энцефалита 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боррелиоза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Эти вирусные инфекции поражают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спинной и головной мозг. Заболевания протекают тяжело, с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высокой температурой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судорогами и могут приводить к различным осложнениям.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4036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hello_html_6f2000c4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8680"/>
            <a:ext cx="7632847" cy="5544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088256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4946104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наступлением первых, по настоящему, теплых майских дней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бесконечной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зимы, вызывает вполне естественное желание пообщаться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пробуждающейся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природой, подышать пьянящими ароматами весеннего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леса. Все бы хорошо, но посещение леса весной и в начале лета сопряжено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высоким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риском быть укушенным клещом, а это чревато заражением такой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опасной болезнью, как клещевой энцефалит..</a:t>
            </a:r>
          </a:p>
          <a:p>
            <a:pPr algn="r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Галина\Downloads\hello_html_f206bec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7" y="3428093"/>
            <a:ext cx="3168352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72506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764704"/>
            <a:ext cx="6400800" cy="4874096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Находясь на ветках или траве, при приближении животного или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могут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прицепиться к нему, а потом добраться до открытых участков кожи,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всего - шея, волосистая часть головы, спина, подмышечные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паховые области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др. Слюна клеща содержит обезболивающее вещество, поэтому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укус его безболезнен, и длительное время незаметен. Вместе со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слюной зараженные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клещи передают в кровь человека или животного не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вирус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клещевого энцефалита, но в некоторых случаях спирохеты, которые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вызывают заболевание, клинически сходное с клещевым энцефалитом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–клещевой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боррелиоз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9512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hello_html_363cdf68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48680"/>
            <a:ext cx="6408712" cy="4824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651306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Лучшая защита от клещей — это соблюдение техники безопасности: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Не рекомендуется без особой надобности залезать в непроходимые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чащи низкорослого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кустарника (малина, ольха, орешник и т.д.)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Перемещаясь по лесной дороге, не срывайте веток (этим действием,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стряхиваете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себя с основного куста N-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количество клещей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</a:rPr>
              <a:t>3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Ноги должны быть полностью прикрыты (не рекомендуются шорты)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Спортивные штаны, трико (желательно с гладкой поверхностью)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быть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заправлены в носки.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Обязательно наличие головного убора (кепка, платок)</a:t>
            </a: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8722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4946104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Длинные волосы желательно спрятать под головной убор.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После похода по лесу, необходимо проверить (стряхнуть) как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верхнюю одежду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нижнее бельё.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Осмотреть всё тело.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Обязательно расчесать волосы мелкой расчёской. Если вы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обнаружили ползущего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клеща, его необходимо сжечь. Клещи очень живучи, раздавить его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4718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C:\Users\Галина\Downloads\MUUarctIacc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7920880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15770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8680"/>
            <a:ext cx="6400800" cy="5090120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вас или ребенка укусил клещ, постарайтесь как можно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скорее обратиться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травмпункт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Там насекомое удалят и проверят, не опасно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 оно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является ли разносчиком инфекции. Если показаться врачу нет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возможности, удалите клеща самостоятельно. Извлекать паразита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пинцетом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специальными приспособлениями, делая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выкручивающие движения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стараясь не повредить брюшко и хоботок. Помните, если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дернуть быстро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велика вероятность, что верхняя половина туловища клеща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останется внутри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кожи, что чревато воспалением и нагноением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удаления клеща необходимо проверить место контакта: не остался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 там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хоботок? Если все чисто, ранку следует промыть водой или спиртом,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смазать йодом или зеленкой. </a:t>
            </a:r>
          </a:p>
        </p:txBody>
      </p:sp>
    </p:spTree>
    <p:extLst>
      <p:ext uri="{BB962C8B-B14F-4D97-AF65-F5344CB8AC3E}">
        <p14:creationId xmlns:p14="http://schemas.microsoft.com/office/powerpoint/2010/main" xmlns="" val="1232642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308" y="-1813"/>
            <a:ext cx="9167308" cy="685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8680"/>
            <a:ext cx="6400800" cy="5090120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Затем тщательно вымыть руки с мылом. По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возможности, пусть даже на следующий день, отвезите клеща 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травмпункт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где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«агрессора» исследуют на носительство возбудителя.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удалить присосавшегося клеща в домашних условиях?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Тело клеща осторожно смазывают маслом, и оставляют на 15-20 минут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Затем необходимо сделать из прочной нити петлю и затянуть ее у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хоботка клеща.</a:t>
            </a: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2152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730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«Осторожно клещи!» Консультация для родителей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</dc:creator>
  <cp:lastModifiedBy>Буева</cp:lastModifiedBy>
  <cp:revision>6</cp:revision>
  <dcterms:created xsi:type="dcterms:W3CDTF">2020-06-14T18:45:01Z</dcterms:created>
  <dcterms:modified xsi:type="dcterms:W3CDTF">2020-06-16T07:17:51Z</dcterms:modified>
</cp:coreProperties>
</file>