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1" r:id="rId6"/>
    <p:sldId id="263" r:id="rId7"/>
    <p:sldId id="260" r:id="rId8"/>
    <p:sldId id="259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0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979EE-D5CF-4B16-8181-E4A3B5E97B86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A681D-D328-4B48-8731-F58A3B492F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000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266-A8FC-4993-98C3-B975774BEF66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2702E-6DDC-4D35-AE9E-21F2ED762A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26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4B12-B493-43C8-9AE3-6DF4C2B2E787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9286F-E111-4813-BA2E-CFEB3FFC50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57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D97F-231E-4D89-B174-424FF94E8C71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C0F95-ED68-4ABA-AAC3-B42B28C748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319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69EF-2CBF-4D28-A037-076FAAFBE8AA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13EBC-AABE-4C4F-A4F3-C3109F7C5D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547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06159-BAF2-4725-98DE-DD4634F4C874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50561-4987-4BBE-9E36-84DD673E6D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181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9D26-99DC-4626-8FEF-19B984014E33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4286C-BEE2-4ACF-9B8B-3D10C9884B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74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1788-10C7-4F94-B6DE-D7EB028ABC7A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C2BFE-1CC6-4A3D-99D8-7D29B0A5E1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43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5FA2-19E3-45D5-8287-C9C409A817DF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5FE2A-E172-4F1E-941B-0E523C04B1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376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8415-90F7-4D4E-9278-FCB48942722A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F3F37-8AB5-47E8-A563-5920070A7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19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0A06B8-4C8E-4292-80A4-AC22F3319790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D2E13B4-C251-468D-8671-D6DE48E7EF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648071"/>
          </a:xfrm>
        </p:spPr>
        <p:txBody>
          <a:bodyPr/>
          <a:lstStyle/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№3 п. Тёплое».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368752" cy="1224136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развитие. </a:t>
            </a:r>
            <a:r>
              <a:rPr lang="ru-RU" sz="2000" b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(Лето). Рисование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«Божья коровка черная головка».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(Первая младшая группа).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3501008"/>
            <a:ext cx="2880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Подготовил</a:t>
            </a:r>
            <a:r>
              <a:rPr kumimoji="0" lang="ru-RU" alt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воспитатель первой младшей группы:</a:t>
            </a:r>
          </a:p>
          <a:p>
            <a:r>
              <a:rPr lang="ru-RU" sz="16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Лесникова</a:t>
            </a: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885" y="4149080"/>
            <a:ext cx="2613382" cy="1633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5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 явлением контраста. Учить рисовать божью коровку красной и черной краской.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выделять части божьей коровки (голова, крылышки, лапки, усики, раскрашивать красками разного цвета.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технике рисования гуашевыми красками.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интерес к освоению изобразительной техники.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знания красного и зеленого, черного цветов;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аккуратность.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Тонированная в зелёный цвет широкая полоса бумаги с нарисованной травкой;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Краска гуашь чёрная, красная;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Ватные палочки;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Кисть;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Стаканчик с водой;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87" y="2682565"/>
            <a:ext cx="4834813" cy="3626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989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824928" cy="5868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71600" y="260648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6267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кружок на бумаге красной гуашью и равномерно закрашиваем его рамами мазками сверху вниз.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528725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71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408712" cy="4806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головку божьей коровки гуашью чёрного цвета в виде полукруга.</a:t>
            </a:r>
          </a:p>
        </p:txBody>
      </p:sp>
    </p:spTree>
    <p:extLst>
      <p:ext uri="{BB962C8B-B14F-4D97-AF65-F5344CB8AC3E}">
        <p14:creationId xmlns:p14="http://schemas.microsoft.com/office/powerpoint/2010/main" val="358400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476672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на голове усики и на спинке чёрную полоску разделяющую крылышки.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858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72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476672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Ватными палочками или кистью симметрично рисуем кружочки в количестве 6 штук.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56792"/>
            <a:ext cx="6453633" cy="484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63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68760"/>
            <a:ext cx="7037347" cy="541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54868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шесть ножек.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образа божьей коровки закончено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70931"/>
      </p:ext>
    </p:extLst>
  </p:cSld>
  <p:clrMapOvr>
    <a:masterClrMapping/>
  </p:clrMapOvr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Lyg</Template>
  <TotalTime>105</TotalTime>
  <Words>115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Луг</vt:lpstr>
      <vt:lpstr>Муниципальное казенное дошкольное образовательное учреждение  «Детский сад №3 п. Тёплое».</vt:lpstr>
      <vt:lpstr>Цели:</vt:lpstr>
      <vt:lpstr>Материалы.</vt:lpstr>
      <vt:lpstr>Презентация PowerPoint</vt:lpstr>
      <vt:lpstr> Рисуем кружок на бумаге красной гуашью и равномерно закрашиваем его рамами мазками сверху вниз.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12</cp:revision>
  <dcterms:created xsi:type="dcterms:W3CDTF">2020-06-12T09:48:14Z</dcterms:created>
  <dcterms:modified xsi:type="dcterms:W3CDTF">2020-06-15T05:09:53Z</dcterms:modified>
</cp:coreProperties>
</file>