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25C3BF-EC19-4EAE-B268-5E8C9F0097EF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B78AE4-689A-4E03-89EE-2B8074252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528391" cy="22768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 вместе с детьми»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429132"/>
            <a:ext cx="3309803" cy="126062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А.Н.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14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224135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кончик щётки набрать краски, пальцем проводить по ворсу, брызги разлетятся и сложатся в причудливой форме.</a:t>
            </a:r>
          </a:p>
        </p:txBody>
      </p:sp>
      <p:pic>
        <p:nvPicPr>
          <p:cNvPr id="7170" name="Picture 2" descr="Полёт фантазии, или нетрадиционные техники рисования 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4812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етрадиционное рисование в средней группе, в том числе ватным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9407"/>
            <a:ext cx="3456384" cy="446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57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152127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Лист сложен пополам. На одну сторону нести яркие пятна и накрыть второй половиной, прогладить ладошкой и раскрыть.</a:t>
            </a:r>
          </a:p>
        </p:txBody>
      </p:sp>
      <p:pic>
        <p:nvPicPr>
          <p:cNvPr id="8194" name="Picture 2" descr="Рисование по технике монотипия. Уроки рисования для детей. Как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57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368151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«Рисование отпечатками листов деревьев». Берем лист с дерева (например берёза), красим его краской и создаём красивую композицию.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maam.ru/upload/blogs/3d485ae6db02afb73743547eb73cb6c3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09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08912" cy="4896544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необычными материалами и оригинальными техниками позволяет вашим детям и вам самим ощутить незабываемые положительные эмоции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Теперь вашему ребёнку не страшно взять в руки карандаш, и отобразить на бумаге свои чувства, отношения к окружающему, друзьям.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Девочка с мальчиком рисуют. - Люди - Отрисовки - Оформлени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777267" cy="2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94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760640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 – это своего рода, экспериментирование с различными материалами и их свойствами, благодаря которому малыш приобретает бесценный опыт. Чтобы поддержать интерес у ребёнка к изобразительной деятельности желательно использовать не только традиционную технику рисования, но и нетрадиционную. В процессе изобразительной деятельности у ребёнка складывается эстетическое отношение к изображаемому объекту, формируется эстетическая оценка.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Научившись выражать свои чувства на бумаге, ребёнок лучше начнёт понимать чувства других, будет преодолевать робость, страх перед рисованием, он будет уверен, что у него всё получится, и получится красиво. Организация интересной содержательной жизни ребёнка в детском саду и в семье, обогащение его яркими впечатлениями, послужат основой для возникновения замыслов, и будет материалом, необходимым для работы воображения.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6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рисовать, ценят свои рисунки, гордятся ими, узнают свои «шедевры» среди множества чужих, даже через длительное время. Но при переходе ребёнка в школу они начинают терять свою самостоятельность и оригинальность. Потому что у школьника меняется мотивация, ему надо получить хорошую оценку.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применять разные подходы к рисованию – цель которых одна – развитие и сохранение в каждом ребёнке высокого творческого потенциала на всех ступенях детства. Ребёнок «рисовальщик» в период художественной творческой деятельности похож на ребёнка, играющего в режиссерские игры.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учиться рисовать, главное – это разбудить фантазию. А рисовать можно не только кисточкой, но и пальцем, ладошкой, соломкой, свечкой, листиком от дерева и т. д.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01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728191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центре листа надо капнуть кляксу. Затем наклонить лист в разные стороны или подуть – каждый поворот даёт новое изображение. (может получится красивое раскидистое дерево)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етрадиционные техники рисования. Урок №2 «Кляксографи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14690"/>
            <a:ext cx="5324475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75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656183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Фотокопия. На листе бумаги наносится рисунок с помощью свечи. Затем покрыть краской. Произойдёт удивительный фокус: изображение, сделанное свечкой проявится.</a:t>
            </a:r>
          </a:p>
        </p:txBody>
      </p:sp>
      <p:pic>
        <p:nvPicPr>
          <p:cNvPr id="2050" name="Picture 2" descr="Арт-терапия «Фотокопия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87464"/>
            <a:ext cx="4701902" cy="330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14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1728192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Размытый рисунок. Лист бумаги смачиваем водой и по мокрому листу рисуем. Подсохнет – снова смачиваем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Хорошие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для этого рисования: времена года, животные.</a:t>
            </a:r>
          </a:p>
        </p:txBody>
      </p:sp>
      <p:pic>
        <p:nvPicPr>
          <p:cNvPr id="3074" name="Picture 2" descr="Нетрадиционные графические техники для детей дошкольного возрас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25483"/>
            <a:ext cx="2882255" cy="42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14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2016223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Волшебная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бумага. На лист бумаги нанести ярке пятна краски. После высыхания натереть поверхность свечой без «просветов». Покрыть рисунок тушью, смешанным с шампунем. После высыхания приступить к рисованию («процарапывания») палочкой.</a:t>
            </a:r>
          </a:p>
        </p:txBody>
      </p:sp>
      <p:pic>
        <p:nvPicPr>
          <p:cNvPr id="4098" name="Picture 2" descr="Граттаж картинки для детей – Ой! – club-detstvo.ru – Центр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4" t="4845" r="5201" b="5334"/>
          <a:stretch/>
        </p:blipFill>
        <p:spPr bwMode="auto">
          <a:xfrm>
            <a:off x="5652120" y="2546902"/>
            <a:ext cx="3047001" cy="39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14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224135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Мятая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бумага. Рисуйте что хотите, только прежде как следует измять бумагу. Ломанные линии создадут эффект объёмности.</a:t>
            </a:r>
          </a:p>
        </p:txBody>
      </p:sp>
      <p:pic>
        <p:nvPicPr>
          <p:cNvPr id="5122" name="Picture 2" descr="Необычное рисование мятой бумагой. Рисование мятого листа бума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742584" cy="35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14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1224135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Пальцевая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живопись. Рисуем пальцами. На каждый пальчик своя краска. Так же можно рисовать ребром руки, всей ладошкой, ногой.</a:t>
            </a:r>
          </a:p>
        </p:txBody>
      </p:sp>
      <p:pic>
        <p:nvPicPr>
          <p:cNvPr id="6146" name="Picture 2" descr="Пальцевая живопись для детей. Мастер-класс с пошаговыми фот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0199"/>
            <a:ext cx="3356620" cy="49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етрадиционное РИСОВАНИЕ (77 идей для детского сада). | Семейная Ку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01484"/>
            <a:ext cx="3744416" cy="45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575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</TotalTime>
  <Words>32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Консультация для родителей  «Рисуем вместе с детьми»</vt:lpstr>
      <vt:lpstr>Слайд 2</vt:lpstr>
      <vt:lpstr>Слайд 3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  <vt:lpstr>несколько интересных  способов рисования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«Рисуем вместе с детьми»</dc:title>
  <dc:creator>Dom</dc:creator>
  <cp:lastModifiedBy>Буева</cp:lastModifiedBy>
  <cp:revision>4</cp:revision>
  <dcterms:created xsi:type="dcterms:W3CDTF">2020-06-12T08:34:23Z</dcterms:created>
  <dcterms:modified xsi:type="dcterms:W3CDTF">2020-06-16T07:22:12Z</dcterms:modified>
</cp:coreProperties>
</file>