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8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16.06.2020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16.06.2020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16.06.2020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16.06.2020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16.06.2020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16.06.2020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16.06.2020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pPr/>
              <a:t>16.06.2020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16.06.2020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1844824"/>
            <a:ext cx="7848872" cy="244827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"И тогда он будет говорить хорошо"</a:t>
            </a:r>
            <a:b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двадцать простых советов родителям)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5107569"/>
            <a:ext cx="7406640" cy="1752600"/>
          </a:xfrm>
        </p:spPr>
        <p:txBody>
          <a:bodyPr/>
          <a:lstStyle/>
          <a:p>
            <a:pPr algn="r"/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Подготовил:учитель-логопед</a:t>
            </a: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Фетисова Жанна Юрьевна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59632" y="260648"/>
            <a:ext cx="74888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Муниципальное казенное дошкольное образовательное учреждение «Детский сад №3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п.Теплое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102769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260648"/>
            <a:ext cx="7920880" cy="6192688"/>
          </a:xfrm>
        </p:spPr>
        <p:txBody>
          <a:bodyPr>
            <a:noAutofit/>
          </a:bodyPr>
          <a:lstStyle/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19. БУДЬТЕ ТЕРПЕЛИВЫ, СНИСХОДИТЕЛЬНЫ И …ОСТОРОЖНЫ.</a:t>
            </a:r>
          </a:p>
          <a:p>
            <a:pPr marL="82296" indent="0">
              <a:buNone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Если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ваш малыш неверно произносит какой-либо звук, никогда не смейтесь, не повторяйте за ним неправильное произношение слова. Тут же повторите слово-правильно, стараясь перехватить взгляд ребенка. Возможно, он сможет повторить за вами. Если не сможет или не захочет, не расстраивайтесь. Будьте терпеливы! Он обязательно повторит за вами, когда придет время. Он учится и на собственных ошибках, постоянно сравнивая свое произношение с вашим. Но не слишком фиксируйте внимание на неправильном произношении-это может вызвать обратную реакцию.</a:t>
            </a:r>
          </a:p>
          <a:p>
            <a:pPr marL="82296" indent="0">
              <a:buNone/>
            </a:pP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20. ТОЛЬКО ВЫ!</a:t>
            </a:r>
          </a:p>
          <a:p>
            <a:pPr marL="82296" indent="0">
              <a:buNone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Помните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: только вы и ваша вера в его силы и способности могут помочь ему развиться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гармонично.Не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забывайте активно радоваться его успехам, чаще хвалите своего малыша!</a:t>
            </a:r>
          </a:p>
        </p:txBody>
      </p:sp>
    </p:spTree>
    <p:extLst>
      <p:ext uri="{BB962C8B-B14F-4D97-AF65-F5344CB8AC3E}">
        <p14:creationId xmlns:p14="http://schemas.microsoft.com/office/powerpoint/2010/main" xmlns="" val="32171567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75656" y="2636912"/>
            <a:ext cx="6987810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hevron">
              <a:avLst/>
            </a:prstTxWarp>
            <a:spAutoFit/>
          </a:bodyPr>
          <a:lstStyle/>
          <a:p>
            <a:pPr algn="ctr"/>
            <a:r>
              <a:rPr lang="ru-RU" sz="96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Спасибо за вниман</a:t>
            </a:r>
            <a:r>
              <a:rPr lang="ru-RU" sz="88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ие!</a:t>
            </a:r>
            <a:endParaRPr lang="ru-RU" sz="88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62382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260648"/>
            <a:ext cx="7890080" cy="5987752"/>
          </a:xfrm>
        </p:spPr>
        <p:txBody>
          <a:bodyPr>
            <a:noAutofit/>
          </a:bodyPr>
          <a:lstStyle/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1. НАЧНЕМ С ВАС.</a:t>
            </a:r>
          </a:p>
          <a:p>
            <a:pPr marL="82296" indent="0">
              <a:buNone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Даже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если вы молчаливы от природы - все равно говорите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с малышом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 Ребенок легче понимает обращенную к нему речь, если она объяснит то, что происходит с ним и вокруг него. Поэтому сопровождайте свои действия словами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 ВСТРЕЧА ВЗГЛЯДОВ.</a:t>
            </a:r>
          </a:p>
          <a:p>
            <a:pPr marL="82296" indent="0">
              <a:buNone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Озвучивайте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любую ситуацию, но только если вы видите, что ребенок слышит и видит вас. Не говорите в пустую, смотрите ему в глаза. Это особенно важно, если ваш ребенок чрезмерно активный, постоянно двигается.</a:t>
            </a:r>
          </a:p>
          <a:p>
            <a:pPr marL="82296" indent="0">
              <a:buNone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Если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ваш малыш еще только лепечет или говорит мало слов, старайтесь, чтобы он видел вашу артикуляцию.</a:t>
            </a:r>
          </a:p>
          <a:p>
            <a:pPr marL="82296" indent="0">
              <a:buNone/>
            </a:pPr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3. ГОВОРИТЕ ЧЕТКО.</a:t>
            </a:r>
          </a:p>
          <a:p>
            <a:pPr marL="82296" indent="0">
              <a:buNone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Говорите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просто, четко, внятно проговаривая каждое слово, каждую фразу. </a:t>
            </a:r>
            <a:r>
              <a:rPr lang="ru-RU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Известно,что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дети очень чутки к интонации, поэтому каждое слово, на которое падает логическое ударение, старайтесь произносить как можно более выразительно.</a:t>
            </a:r>
          </a:p>
        </p:txBody>
      </p:sp>
    </p:spTree>
    <p:extLst>
      <p:ext uri="{BB962C8B-B14F-4D97-AF65-F5344CB8AC3E}">
        <p14:creationId xmlns:p14="http://schemas.microsoft.com/office/powerpoint/2010/main" xmlns="" val="3108225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260648"/>
            <a:ext cx="7890080" cy="5987752"/>
          </a:xfrm>
        </p:spPr>
        <p:txBody>
          <a:bodyPr>
            <a:normAutofit fontScale="62500" lnSpcReduction="20000"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4. ТО ЖЕ, НО ПО-РАЗНОМУ</a:t>
            </a:r>
          </a:p>
          <a:p>
            <a:pPr marL="82296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Повторяйте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помногу раз одно и то же слово, да и фразу: но в этом случае, меняя порядок слов ("Папа пришел, пришел наш папа". "Мячик упал, упал мячик, упал"). Это позволяет ребенку легче услышать и понять: фразы делятся на слова.</a:t>
            </a:r>
          </a:p>
          <a:p>
            <a:pPr marL="82296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Если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вы хотите, чтобы ребенок усвоил какое-нибудь новое слово, старайтесь употреблять его в разных контекстах и не единожды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НО: НЕ ПЕРЕУСЕРДСТВУЙТЕ.</a:t>
            </a:r>
          </a:p>
          <a:p>
            <a:pPr marL="82296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Не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употребляйте слишком длинных фраз. И не перегружайте ребенка, предъявляя ему сразу большое количество заведомо незнакомых слов.</a:t>
            </a:r>
          </a:p>
          <a:p>
            <a:pPr marL="82296" indent="0">
              <a:buNone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6. ОЧЕНЬ ВАЖНО: ХОРОШЕЕ НАСТРОЕНИЕ.</a:t>
            </a:r>
          </a:p>
          <a:p>
            <a:pPr marL="82296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Старайтесь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произносить новое слово в эмоционально благоприятной ситуации. Психологи заметили: в таких условиях ребенок обучается и впитывает новую информацию в десять раз лучше, чем в нейтральных или неблагоприятных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6697654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88640"/>
            <a:ext cx="7818072" cy="6059760"/>
          </a:xfrm>
        </p:spPr>
        <p:txBody>
          <a:bodyPr>
            <a:normAutofit fontScale="62500" lnSpcReduction="20000"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7. ВСЕ ЧУВСТВА-В СОЮЗЕ С РЕЧЬЮ.</a:t>
            </a:r>
          </a:p>
          <a:p>
            <a:pPr marL="82296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Очень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важно, чтобы ребенок, постигая, узнавая что-то новое, имел возможность не только видеть новый предмет, но и трогал, нюхал, щупал его, то есть- изучать различными способами. Если вы видите, что ребенок что-то трогает, с чем-то играет, сразу же назовите этот предмет несколько раз-коротко, четко, выразительно.</a:t>
            </a:r>
          </a:p>
          <a:p>
            <a:pPr marL="82296" indent="0">
              <a:buNone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8. В ОСНОВЕ  РЕЧИ-СТРЕМЛЕНИЕ К  ОБЩЕНИЮ.</a:t>
            </a:r>
          </a:p>
          <a:p>
            <a:pPr marL="82296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Как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бы несовершенно ваш ребенок ни говорил, принимайте и поддерживайте его желание вступить с вами в контакт, даже если он вообще еще не говорит, чаще вовлекайте его в невербальный (несловесный) диалог, "приветствуя, одобряя" любой ответ (жест, выразительный взгляд, вокализация). Поддерживайте его стремление общаться!</a:t>
            </a:r>
          </a:p>
          <a:p>
            <a:pPr marL="82296" indent="0">
              <a:buNone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9. СТРЕМЛЕНИЕ К РАЗНООБРАЗИЮ.</a:t>
            </a:r>
          </a:p>
          <a:p>
            <a:pPr marL="82296" indent="0">
              <a:buNone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Если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лепет малыша однообразен, старайтесь обогатить его, предлагая ему цепочку слов с другими согласными: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дя-дя-дя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да-да-да, мА-мА-мА, ба-ба-ба,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бя-бя-бя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с другими гласными: ба-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бо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-би-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бе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Комбинируйте разные слоги и старайтесь, чтобы малыш захотел повторять их.</a:t>
            </a:r>
          </a:p>
        </p:txBody>
      </p:sp>
    </p:spTree>
    <p:extLst>
      <p:ext uri="{BB962C8B-B14F-4D97-AF65-F5344CB8AC3E}">
        <p14:creationId xmlns:p14="http://schemas.microsoft.com/office/powerpoint/2010/main" xmlns="" val="2834078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16632"/>
            <a:ext cx="7890080" cy="6131768"/>
          </a:xfrm>
        </p:spPr>
        <p:txBody>
          <a:bodyPr>
            <a:noAutofit/>
          </a:bodyPr>
          <a:lstStyle/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10. УВАЖАЙТЕ ЕГО ПОПЫТКИ ГОВОРИТЬ.</a:t>
            </a:r>
          </a:p>
          <a:p>
            <a:pPr marL="82296" indent="0">
              <a:buNone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те моменты, когда ребенок говорит, лепечет один или вместе с вами выключайте громкую музыку и старайтесь дать ему возможность слышать вас и себя. Речь развивается на основе подражания и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самоподражания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-поэтому ему необходимо слышать себя.</a:t>
            </a:r>
          </a:p>
          <a:p>
            <a:pPr marL="82296" indent="0">
              <a:buNone/>
            </a:pP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11.УЧИТЕ В ИГРЕ.</a:t>
            </a:r>
          </a:p>
          <a:p>
            <a:pPr marL="82296" indent="0">
              <a:buNone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Играя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учите подражать (две собачки лают, две киски мяукают, переклички "ау-ау". Специально создавайте такие игровые ситуации, где ребенку понадобится звукоподражание, либо надо будет произнести какие-то слова для того, чтобы игра состоялась. Обратите внимание: побуждаете не вы, а ситуация.</a:t>
            </a:r>
          </a:p>
          <a:p>
            <a:pPr marL="82296" indent="0">
              <a:buNone/>
            </a:pP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306337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700808"/>
            <a:ext cx="7746064" cy="3611488"/>
          </a:xfrm>
        </p:spPr>
        <p:txBody>
          <a:bodyPr>
            <a:noAutofit/>
          </a:bodyPr>
          <a:lstStyle/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12. НЕ ПРЕДУПРЕЖДАЙТЕ ЕГО ЖЕЛАНИИ.</a:t>
            </a:r>
          </a:p>
          <a:p>
            <a:pPr marL="82296" indent="0">
              <a:buNone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Некоторые родители пытаются угадать желания своего ребенка, часто предупреждая их в тот самый момент, когда они только появляются. В этом случае у малыша нет необходимости произносить что-либо-достаточно просто посмотреть, протянуть руку. В такой ситуации есть опасность задержать ребенка на стадии жестового общения. И хотя жест-это тоже общение, не стоит задерживаться на этом уровне.</a:t>
            </a:r>
          </a:p>
          <a:p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9994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332656"/>
            <a:ext cx="7962088" cy="6059760"/>
          </a:xfrm>
        </p:spPr>
        <p:txBody>
          <a:bodyPr>
            <a:normAutofit fontScale="62500" lnSpcReduction="20000"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13.РАСШИРЯЙТЕ СЛОВАРЬ МАЛЫША.</a:t>
            </a:r>
          </a:p>
          <a:p>
            <a:pPr marL="82296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Ребенок владеет словом на двух уровнях: понимает его-это пассивный словарь, говорит-это активный словарь. Активный может быть еще совсем мал. Но если вы пополняете ресурс понимания, это обязательно приведет к так называемому лексическому взрыву. И в дальнейшем он перенесет в активный словарь то, чему вы научили его, разглядывая вместе картинки, читая книжки и комментируя свои действия. Старайтесь ввести в его пассивный словарь названия вещей, которые его окружают (игрушки, кухонная утварь, предметы быта), имена вещей и существ на картинках в книжках и, конечно, имена родственников и всех близких людей. Научите ребенка показывать "где ручки, где ножки" (у куклы, у вас). Чаще спрашивайте: "Где стол?", "Где киса?" и т.д.</a:t>
            </a:r>
          </a:p>
          <a:p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. ВЕДИТЕ ДНЕВНИК.</a:t>
            </a:r>
          </a:p>
          <a:p>
            <a:pPr marL="82296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Фиксируйте его речевые движения, записывайте, сколько слов он уже понимает, какие слова произносит, в каких ситуациях вы сможете день за днем судить об его успехах.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2646920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404664"/>
            <a:ext cx="7818072" cy="6059760"/>
          </a:xfrm>
        </p:spPr>
        <p:txBody>
          <a:bodyPr>
            <a:noAutofit/>
          </a:bodyPr>
          <a:lstStyle/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15. РАЗВИВАЙТЕ ФАНЕМАТИЧЕСКИЙ СЛУХ.</a:t>
            </a:r>
          </a:p>
          <a:p>
            <a:pPr marL="82296" indent="0">
              <a:buNone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Развивайте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фонематический слух, побуждая различать слова, отличающие одним звуком (крыса-крыша, нос-нож, уточка-удочка и т.д.)</a:t>
            </a:r>
          </a:p>
          <a:p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16.НЕ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ПРЕНЕБРЕГАЯ ЗВУКОПОДРАЖАНИЕМ.</a:t>
            </a:r>
          </a:p>
          <a:p>
            <a:pPr marL="82296" indent="0">
              <a:buNone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детей, которые поздно начинают говорить, очень полезно использовать слова типа "бух", "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ням-ням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", "дай", "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ав-ав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" и другие короткие слова, состоящие из одного или двух одинаковых слогов. Эти слова основаны на звукоподражаниях, легкие для усвоения и облегчают ребенку начальные стадии вхождения и речевую стихию. Потом они уйдут сами собой, станут ненужными, но пока не пренебрегайте ими, сейчас они нужны вашему ребенку.</a:t>
            </a:r>
          </a:p>
        </p:txBody>
      </p:sp>
    </p:spTree>
    <p:extLst>
      <p:ext uri="{BB962C8B-B14F-4D97-AF65-F5344CB8AC3E}">
        <p14:creationId xmlns:p14="http://schemas.microsoft.com/office/powerpoint/2010/main" xmlns="" val="1055874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332656"/>
            <a:ext cx="7920880" cy="6192688"/>
          </a:xfrm>
        </p:spPr>
        <p:txBody>
          <a:bodyPr>
            <a:noAutofit/>
          </a:bodyPr>
          <a:lstStyle/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17. ЧИТАЙТЕ, ЧИТАЙТЕ, ЧИТАЙТЕ…</a:t>
            </a:r>
          </a:p>
          <a:p>
            <a:pPr marL="82296" indent="0">
              <a:buNone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Читайте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короткие стихи, сказки. Перечитывайте их много раз, не бойтесь, что это надоест ребенку. Дети гораздо лучше воспринимают тексты, которые они уже много раз слышали. Если это возможно, постарайтесь разыграть стихотворение-покажите его в лицах и с предметами: а предметы эти дайте ребенку потрогать, поиграть с ними. Дождитесь, пока ребенок хорошо запомнит стихотворение, уловит его ритм, а затем пробуйте не договаривать последнее слово каждой строки, предоставляя это сделать малышу. Пойте простые песенки, помогая ему воспринимать ритм и воспроизвести его.</a:t>
            </a:r>
          </a:p>
          <a:p>
            <a:pPr marL="82296" indent="0">
              <a:buNone/>
            </a:pP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18.ПАЛЬЦЫ ПОМОГАЮТ  РЕЧИ.</a:t>
            </a:r>
          </a:p>
          <a:p>
            <a:pPr marL="82296" indent="0">
              <a:buNone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Обратите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особое внимание на развитие мелкой моторики-точных движений пальцев руки. Она, это моторика, тесно связана с развитие речи. Лепка, рисование, "пальчиковый театр", игры с мелкими предметами (все это поможет речи, а в будущем и письму.</a:t>
            </a:r>
          </a:p>
        </p:txBody>
      </p:sp>
    </p:spTree>
    <p:extLst>
      <p:ext uri="{BB962C8B-B14F-4D97-AF65-F5344CB8AC3E}">
        <p14:creationId xmlns:p14="http://schemas.microsoft.com/office/powerpoint/2010/main" xmlns="" val="10751364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74</TotalTime>
  <Words>1247</Words>
  <Application>Microsoft Office PowerPoint</Application>
  <PresentationFormat>Экран (4:3)</PresentationFormat>
  <Paragraphs>58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Солнцестояние</vt:lpstr>
      <vt:lpstr>"И тогда он будет говорить хорошо" (двадцать простых советов родителям)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Жанна</dc:creator>
  <cp:lastModifiedBy>Буева</cp:lastModifiedBy>
  <cp:revision>5</cp:revision>
  <dcterms:created xsi:type="dcterms:W3CDTF">2020-06-01T13:01:05Z</dcterms:created>
  <dcterms:modified xsi:type="dcterms:W3CDTF">2020-06-16T07:23:23Z</dcterms:modified>
</cp:coreProperties>
</file>