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17.06.2020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1824" y="198884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Консультация для родителей «Безопасность в летний период»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4581128"/>
            <a:ext cx="5616624" cy="2016224"/>
          </a:xfrm>
        </p:spPr>
        <p:txBody>
          <a:bodyPr/>
          <a:lstStyle/>
          <a:p>
            <a:pPr algn="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Подготовил воспитатель</a:t>
            </a:r>
          </a:p>
          <a:p>
            <a:pPr algn="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младшей группы</a:t>
            </a:r>
          </a:p>
          <a:p>
            <a:pPr algn="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1680" y="260648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</a:t>
            </a:r>
            <a:r>
              <a:rPr 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образовательное </a:t>
            </a:r>
            <a:r>
              <a:rPr 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учреждение</a:t>
            </a:r>
          </a:p>
          <a:p>
            <a:pPr algn="ctr"/>
            <a:r>
              <a:rPr 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«Детский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сад №3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п.Теплое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718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890080" cy="1301006"/>
          </a:xfrm>
        </p:spPr>
        <p:txBody>
          <a:bodyPr>
            <a:no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КАК ЗАЩИТИТЬ РЕБЕНКА ОТ СОЛНЕЧНОГО ОЖОГА И ТЕПЛОВОГО УДАРА: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484784"/>
            <a:ext cx="7498080" cy="4800600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 Выходя на улицу, обязательно надевайте ребенку панамку.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 Для детей старше 6 месяцев необходим крем от загара, с фактором защиты не менее 15 единиц.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 Наносить защитный крем следует на открытые участки кожи каждый час, а также всякий раз после купания, даже если погода облачная.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 В период с 10.00 до 15.00, на который приходится пик активности ультрафиолетовых лучей А и В, лучше вообще не загорать, а посидеть в тени.</a:t>
            </a:r>
          </a:p>
        </p:txBody>
      </p:sp>
    </p:spTree>
    <p:extLst>
      <p:ext uri="{BB962C8B-B14F-4D97-AF65-F5344CB8AC3E}">
        <p14:creationId xmlns:p14="http://schemas.microsoft.com/office/powerpoint/2010/main" xmlns="" val="830860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88640"/>
            <a:ext cx="7818072" cy="605976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Даже если ребенок не обгорел в первые 5 дней, срок пребывания на открытом солнце не должен превышать 30 минут.</a:t>
            </a:r>
          </a:p>
          <a:p>
            <a:pPr marL="82296" indent="0">
              <a:buNone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Ребенок периодически должен охлаждаться в тени - под зонтиком, тентом или под деревьями.</a:t>
            </a:r>
          </a:p>
          <a:p>
            <a:pPr marL="82296" indent="0">
              <a:buNone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Одевайте ребенка в легкую хлопчатобумажную одежду.</a:t>
            </a:r>
          </a:p>
          <a:p>
            <a:pPr marL="82296" indent="0">
              <a:buNone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На жаре дети должны много пить.</a:t>
            </a:r>
          </a:p>
          <a:p>
            <a:pPr marL="82296" indent="0">
              <a:buNone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Если ребенок все-таки обгорел, заверните его в полотенце, смоченное холодной водой, а вернувшись домой, оботрите раствором, состоящим из воды и уксуса в соотношении 50 на 50.</a:t>
            </a:r>
          </a:p>
        </p:txBody>
      </p:sp>
    </p:spTree>
    <p:extLst>
      <p:ext uri="{BB962C8B-B14F-4D97-AF65-F5344CB8AC3E}">
        <p14:creationId xmlns:p14="http://schemas.microsoft.com/office/powerpoint/2010/main" xmlns="" val="2407640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08720"/>
            <a:ext cx="7498080" cy="480060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Летом повышается риск и термических ожогов. Сидя у костра или помешивая в тазу варенье, будьте предельно внимательны, если рядом с вами находится маленький ребенок.</a:t>
            </a:r>
          </a:p>
          <a:p>
            <a:pPr marL="82296" indent="0">
              <a:buNone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Если размеры ожога превышают 2,5 сантиметра, он считается тяжелым, и ребенку требуется специализированная медицинская помощь. До того, как он будет доставлен в больницу или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травмпункт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, нужно позаботиться об охлаждении места ожога. Нельзя вскрывать волдыри, накладывать на ожог пластыри - лучше ограничиться свободной стерильной повязкой.</a:t>
            </a:r>
          </a:p>
        </p:txBody>
      </p:sp>
    </p:spTree>
    <p:extLst>
      <p:ext uri="{BB962C8B-B14F-4D97-AF65-F5344CB8AC3E}">
        <p14:creationId xmlns:p14="http://schemas.microsoft.com/office/powerpoint/2010/main" xmlns="" val="1956408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Опасность у 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96752"/>
            <a:ext cx="7818072" cy="5051648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Что нужно знать родителям про безопасность детей на воде:</a:t>
            </a:r>
          </a:p>
          <a:p>
            <a:pPr marL="82296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Купаться надо часа через полтора после еды;</a:t>
            </a:r>
          </a:p>
          <a:p>
            <a:pPr marL="82296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Если температура воды менее +16 °С, то купаться вообще не рекомендуется, так как от холода могут начаться судороги или может произойти потеря сознания;</a:t>
            </a:r>
          </a:p>
          <a:p>
            <a:pPr marL="82296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При температуре воды от +17 до +19 °С и температуре воздуха около 25 °С, в воде не следует находиться более 10-15 минут;</a:t>
            </a:r>
          </a:p>
          <a:p>
            <a:pPr marL="82296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После длительного пребывания на солнце входите в воду медленно. Резкое погружение может привести к остановке дыхания.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973121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60648"/>
            <a:ext cx="8172400" cy="6336704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Наблюдайте при купании за детьми - особенно, если на пляже много людей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2296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Умейте отличить на берегу и в воде своих детей от чужих - на самом деле это не так быстро можно сделать, как кажется.</a:t>
            </a:r>
          </a:p>
          <a:p>
            <a:pPr marL="82296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• Купание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детей должно проходить под присмотром взрослых, которые хорошо умеют плавать. Не оставляйте малышей одних возле воды, следите за играми детей даже на мелководье.</a:t>
            </a:r>
          </a:p>
          <a:p>
            <a:pPr marL="82296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• Купаться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следует только в специально оборудованных местах;</a:t>
            </a:r>
          </a:p>
          <a:p>
            <a:pPr marL="82296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• На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природе за городом место для купания нужно выбирать там, где чистая вода, ровное дно, нет сильного течения.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527010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916832"/>
            <a:ext cx="7498080" cy="4800600"/>
          </a:xfrm>
        </p:spPr>
        <p:txBody>
          <a:bodyPr/>
          <a:lstStyle/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Следование простым рекомендациям поможет обезопасить жизнь и здоровье вашего ребенка и позволит провести летние каникулы с максимальным удовольствием!</a:t>
            </a:r>
          </a:p>
        </p:txBody>
      </p:sp>
    </p:spTree>
    <p:extLst>
      <p:ext uri="{BB962C8B-B14F-4D97-AF65-F5344CB8AC3E}">
        <p14:creationId xmlns:p14="http://schemas.microsoft.com/office/powerpoint/2010/main" xmlns="" val="21752065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</TotalTime>
  <Words>510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Консультация для родителей «Безопасность в летний период»</vt:lpstr>
      <vt:lpstr>КАК ЗАЩИТИТЬ РЕБЕНКА ОТ СОЛНЕЧНОГО ОЖОГА И ТЕПЛОВОГО УДАРА:</vt:lpstr>
      <vt:lpstr>Слайд 3</vt:lpstr>
      <vt:lpstr>Слайд 4</vt:lpstr>
      <vt:lpstr>Опасность у воды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родителей «Безопасность в летний период»</dc:title>
  <dc:creator>Жанна</dc:creator>
  <cp:lastModifiedBy>Буева</cp:lastModifiedBy>
  <cp:revision>3</cp:revision>
  <dcterms:created xsi:type="dcterms:W3CDTF">2020-06-02T12:10:38Z</dcterms:created>
  <dcterms:modified xsi:type="dcterms:W3CDTF">2020-06-17T08:16:59Z</dcterms:modified>
</cp:coreProperties>
</file>