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256" r:id="rId2"/>
    <p:sldId id="257" r:id="rId3"/>
    <p:sldId id="259" r:id="rId4"/>
    <p:sldId id="261" r:id="rId5"/>
    <p:sldId id="263" r:id="rId6"/>
    <p:sldId id="262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330" y="5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0F9E-7BE2-4389-937C-85FA7545D937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6060-6627-4A96-B48F-7C0B3934D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822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0F9E-7BE2-4389-937C-85FA7545D937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6060-6627-4A96-B48F-7C0B3934D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794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0F9E-7BE2-4389-937C-85FA7545D937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6060-6627-4A96-B48F-7C0B3934D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382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0F9E-7BE2-4389-937C-85FA7545D937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6060-6627-4A96-B48F-7C0B3934D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619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0F9E-7BE2-4389-937C-85FA7545D937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6060-6627-4A96-B48F-7C0B3934D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969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0F9E-7BE2-4389-937C-85FA7545D937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6060-6627-4A96-B48F-7C0B3934D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77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0F9E-7BE2-4389-937C-85FA7545D937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6060-6627-4A96-B48F-7C0B3934D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779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0F9E-7BE2-4389-937C-85FA7545D937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6060-6627-4A96-B48F-7C0B3934D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629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0F9E-7BE2-4389-937C-85FA7545D937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6060-6627-4A96-B48F-7C0B3934D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515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0F9E-7BE2-4389-937C-85FA7545D937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0D0C6060-6627-4A96-B48F-7C0B3934D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963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0F9E-7BE2-4389-937C-85FA7545D937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6060-6627-4A96-B48F-7C0B3934D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388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0F9E-7BE2-4389-937C-85FA7545D937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6060-6627-4A96-B48F-7C0B3934D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7144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0F9E-7BE2-4389-937C-85FA7545D937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6060-6627-4A96-B48F-7C0B3934D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0670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0F9E-7BE2-4389-937C-85FA7545D937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6060-6627-4A96-B48F-7C0B3934D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456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0F9E-7BE2-4389-937C-85FA7545D937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6060-6627-4A96-B48F-7C0B3934D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261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0F9E-7BE2-4389-937C-85FA7545D937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6060-6627-4A96-B48F-7C0B3934D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6571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30F9E-7BE2-4389-937C-85FA7545D937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6060-6627-4A96-B48F-7C0B3934D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50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FB30F9E-7BE2-4389-937C-85FA7545D937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D0C6060-6627-4A96-B48F-7C0B3934D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65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image" Target="../media/image3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21169" y="140677"/>
            <a:ext cx="8804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№3 п. Теплое»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83569" y="5568462"/>
            <a:ext cx="563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 воспитатель старшей группы: </a:t>
            </a:r>
          </a:p>
          <a:p>
            <a:pPr algn="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Игнатова Алла Михайловна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49" y="4887176"/>
            <a:ext cx="1859441" cy="185944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33600" y="1910863"/>
            <a:ext cx="96715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«Весёлые клеточки 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№4»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10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2371" y="140677"/>
            <a:ext cx="1061756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детей пяти-, шести летнего возраста к обучению в школе является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актуальных проблем современной педагогики. Для того чтобы правильно и красиво писать, необходимо тренировать руку ребёнка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ещё в дошкольном возрасте. Рисование графических фигур — отличный способ разработки мелких мышц руки ребёнка,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интересное 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увлекательное занятие, результаты которого скажутся на умении красиво писать и логически мыслить. При частом выполнении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таких упражнений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начинает хорошо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владеть карандашом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(или ручкой), у него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появляется устойчивое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сосредоточенное внимание, воспитывается трудолюбие, усидчивость.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Работа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листе в клетку способствует развитию зрительного внимания: умения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видеть клетки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правильно их отсчитывать, точно попадать в точки пересечений линий. Всё это повышает правильность (качество) изображения.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Слуховые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графические диктанты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способствуют развитию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слухового внимания ребёнка, умению работать в коллективе, проверять свою работу, соотнося её с заданием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не ругайте ребенка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если у него что-то не получается,   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а просто еще раз объясните, как надо делать правильно.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Чаще хвалите своего малыша, и никогда ни с кем не сравнивайте.</a:t>
            </a:r>
            <a:endParaRPr lang="ru-RU" sz="2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01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9624" y="128954"/>
            <a:ext cx="10411444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НАПОМИНАЛКА.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графического диктанта детям дошкольного возраста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необходима тетрадь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крупную клетку. Рисовать диктант лучше простым карандашом, ручку использовать лишь во втором полугодии подготовительной к школе группы.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Перед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диктантом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попросите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 показать левую руку, правую руку.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Не забудьте поставить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точку в уголке клетки, рассчитав при этом, войдёт ли рисунок на лист.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Инструкцию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ребёнку давайте чётко, не торопите его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После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диктанта,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предложить дополнительно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задание. Например, заштриховать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косыми линиями, прямыми линиями, «вышить» фигурку крестиком или просто раскрасить.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 процессе работы формируются внимание, глазомер ребенка, зрительная память, аккурат­ность, фантазия, образное мышление. Желательно обсуждать результа­ты и качество выполнения задания. Это будет приучать ребенка к само­оценке и самоконтролю, что является важным компонентом учебной де­ятельности и пригодится в школе.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27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5723" y="1"/>
            <a:ext cx="9967301" cy="1086928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«Цветочки»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175" t="50063" r="66250" b="23396"/>
          <a:stretch/>
        </p:blipFill>
        <p:spPr>
          <a:xfrm>
            <a:off x="1535723" y="979714"/>
            <a:ext cx="3001771" cy="1820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65094" t="52076" r="6887" b="20126"/>
          <a:stretch/>
        </p:blipFill>
        <p:spPr>
          <a:xfrm>
            <a:off x="8931215" y="905772"/>
            <a:ext cx="3079630" cy="22083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107" t="9331" r="3003" b="73392"/>
          <a:stretch/>
        </p:blipFill>
        <p:spPr>
          <a:xfrm>
            <a:off x="4910547" y="5676182"/>
            <a:ext cx="3217652" cy="118181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32754" y="5214517"/>
            <a:ext cx="2973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Отступить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клетки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слева,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клетки вниз,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поставить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точку и начинаем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рисовать: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27044" r="40385" b="34843"/>
          <a:stretch/>
        </p:blipFill>
        <p:spPr>
          <a:xfrm>
            <a:off x="887379" y="2932981"/>
            <a:ext cx="1948515" cy="28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67" t="24654" r="42397" b="33459"/>
          <a:stretch/>
        </p:blipFill>
        <p:spPr>
          <a:xfrm>
            <a:off x="2653950" y="3507863"/>
            <a:ext cx="1945944" cy="288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26" t="17610" r="38876" b="37736"/>
          <a:stretch/>
        </p:blipFill>
        <p:spPr>
          <a:xfrm>
            <a:off x="4880414" y="1152699"/>
            <a:ext cx="1747417" cy="288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8" t="39371" r="29214" b="10943"/>
          <a:stretch/>
        </p:blipFill>
        <p:spPr>
          <a:xfrm rot="5400000">
            <a:off x="6039077" y="2349047"/>
            <a:ext cx="2880000" cy="18041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12076" r="13718" b="28554"/>
          <a:stretch/>
        </p:blipFill>
        <p:spPr>
          <a:xfrm>
            <a:off x="10323825" y="3251125"/>
            <a:ext cx="1673838" cy="288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94" t="14843" r="9525" b="22390"/>
          <a:stretch/>
        </p:blipFill>
        <p:spPr>
          <a:xfrm>
            <a:off x="8663535" y="3671000"/>
            <a:ext cx="175032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8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8373" y="235379"/>
            <a:ext cx="4153710" cy="668546"/>
          </a:xfrm>
        </p:spPr>
        <p:txBody>
          <a:bodyPr anchor="t"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«Насекомые»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8551" t="38954" r="10412" b="22297"/>
          <a:stretch/>
        </p:blipFill>
        <p:spPr>
          <a:xfrm>
            <a:off x="508373" y="1006984"/>
            <a:ext cx="3600000" cy="3730031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71661" t="18280" r="13472" b="47620"/>
          <a:stretch/>
        </p:blipFill>
        <p:spPr>
          <a:xfrm>
            <a:off x="8262083" y="809899"/>
            <a:ext cx="3600000" cy="4644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9749" t="37350" r="8138" b="5281"/>
          <a:stretch/>
        </p:blipFill>
        <p:spPr>
          <a:xfrm>
            <a:off x="4385228" y="1006984"/>
            <a:ext cx="3600000" cy="37694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0169" r="20972" b="36794"/>
          <a:stretch/>
        </p:blipFill>
        <p:spPr>
          <a:xfrm>
            <a:off x="2384384" y="4879458"/>
            <a:ext cx="4224759" cy="19065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80792" r="109"/>
          <a:stretch/>
        </p:blipFill>
        <p:spPr>
          <a:xfrm>
            <a:off x="7370334" y="5993196"/>
            <a:ext cx="4491749" cy="65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35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0009" y="94892"/>
            <a:ext cx="9933016" cy="97478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«Транспорт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8368" t="38527" r="9421" b="21052"/>
          <a:stretch/>
        </p:blipFill>
        <p:spPr>
          <a:xfrm>
            <a:off x="360177" y="94892"/>
            <a:ext cx="3953032" cy="5339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67995" t="38365" r="11344" b="27169"/>
          <a:stretch/>
        </p:blipFill>
        <p:spPr>
          <a:xfrm>
            <a:off x="4721030" y="1677837"/>
            <a:ext cx="3420000" cy="47143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63255" t="67296" r="5118" b="23648"/>
          <a:stretch/>
        </p:blipFill>
        <p:spPr>
          <a:xfrm>
            <a:off x="8616725" y="6228391"/>
            <a:ext cx="3420000" cy="5508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66" t="45659" r="44074" b="16101"/>
          <a:stretch/>
        </p:blipFill>
        <p:spPr>
          <a:xfrm>
            <a:off x="9341343" y="3476444"/>
            <a:ext cx="1519313" cy="26224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7" t="20629" r="15730" b="37485"/>
          <a:stretch/>
        </p:blipFill>
        <p:spPr>
          <a:xfrm>
            <a:off x="8616725" y="211896"/>
            <a:ext cx="3200935" cy="313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309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508</TotalTime>
  <Words>397</Words>
  <Application>Microsoft Office PowerPoint</Application>
  <PresentationFormat>Широкоэкранный</PresentationFormat>
  <Paragraphs>25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Corbel</vt:lpstr>
      <vt:lpstr>Times New Roman</vt:lpstr>
      <vt:lpstr>Параллакс</vt:lpstr>
      <vt:lpstr>Презентация PowerPoint</vt:lpstr>
      <vt:lpstr>Презентация PowerPoint</vt:lpstr>
      <vt:lpstr>Презентация PowerPoint</vt:lpstr>
      <vt:lpstr> «Цветочки»</vt:lpstr>
      <vt:lpstr>«Насекомые»</vt:lpstr>
      <vt:lpstr>«Транспорт»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29</cp:revision>
  <dcterms:created xsi:type="dcterms:W3CDTF">2020-05-18T18:58:27Z</dcterms:created>
  <dcterms:modified xsi:type="dcterms:W3CDTF">2020-06-16T13:09:16Z</dcterms:modified>
</cp:coreProperties>
</file>