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134348-2B04-4752-8631-EC863A7F9BD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FEAAD6-B706-433A-973D-B647B0F3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-99392"/>
            <a:ext cx="3528391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Консультация для родителей</a:t>
            </a:r>
            <a:br>
              <a:rPr lang="ru-RU" dirty="0" smtClean="0"/>
            </a:br>
            <a:r>
              <a:rPr lang="ru-RU" dirty="0" smtClean="0"/>
              <a:t>«Как с пользой провести лето»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</a:t>
            </a:r>
          </a:p>
          <a:p>
            <a:r>
              <a:rPr lang="ru-RU" dirty="0" smtClean="0"/>
              <a:t>Средней группы № 2</a:t>
            </a:r>
            <a:endParaRPr lang="ru-RU" dirty="0" smtClean="0"/>
          </a:p>
          <a:p>
            <a:r>
              <a:rPr lang="ru-RU" dirty="0" smtClean="0"/>
              <a:t>Михайлова А.Н.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6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5"/>
            <a:ext cx="8252496" cy="3888431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- одно из интересных летних занятий Во время прогулки учите распознавать по внешнему виду съедобные и ядовитые грибы, наблюдать за насекомыми. Познакомьте с признаками определения сторон света в лесу, приборами (компасом, биноклем, лупой), народными приметами (небольшой дождь летним утром — днем хорошая погода; усиление ветра после продолжительной тихой погоды — к дождю; радуга — к перемене погоды), загадками, поговорками о лете. Займитесь поисками необычных растений, соберите свой домашний гербарий. Растения для гербария подбирайте с учетом того, чтобы потом можно было сделать красивую картину - панно.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дневник наблюдений за природой. Он поможет развить память и наблюдательность, дисциплинирует и позволит научиться грамотно излагать свои мысли. Лето дает больше возможностей для совместных занятий, что способствует установлению дружеских доверительных отношений с родителями. Сделайте так, чтобы лето запомнилось и вам и ребенку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на природе дети – Ой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314340"/>
            <a:ext cx="3283945" cy="22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5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37358" cy="3600399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Найдите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вместе: 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воздушного змея,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половить бабочек сачком,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поудить рыбу,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напрокат лодку или катамаран,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замок или дамбу из песка,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ветряные вертушки,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шалаш,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устроить перестрелку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водяных 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пистолетов.</a:t>
            </a:r>
            <a:endParaRPr lang="ru-RU" dirty="0"/>
          </a:p>
        </p:txBody>
      </p:sp>
      <p:pic>
        <p:nvPicPr>
          <p:cNvPr id="8194" name="Picture 2" descr="Как выбрать воздушного змея для ребенка - Растиш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4370028" cy="19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исунок Дети ловят бабочек» — карточка пользователя Ирина И. в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09167"/>
            <a:ext cx="2404710" cy="3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56240" cy="4824535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деревья». Ребенок называет деревья, растущие во дворе (городе, лесу, парке, деревне). Совместно со взрослым рассматривают ствол, листья, определяют их цвет, форму, размер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трава?». Обратить внимание ребенка на траву, на ее свойства и признаки. Дать ребенку возможность пощупать ее, сравнить между собой.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понюхать различные растения: цветы, траву, листья деревьев, кору. Это развивает чувство обоняния, а если ребенок будет подбирать к каждому аромату прилагательные, то расширится и активный словарь.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 фигуру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Загорая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пляже или играя в песочнице, предложите ребенку построить замки: высокий, ниже и низкий. Прорисовать окошки определенного количества(формы). Пусть ваш малыш назовет все фигуры, пересчитает окна, двери. Сделает крышу заданной формы и т.д. Это способствует математическому развитию и навыку счета.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песком». Интересно для детей провести элементарные опыты с песком. Экспериментируйте, добавляя разное количество воды и главное описывайте весь процесс словами, используйте прилагательные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консистенции песка (сырой,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мокрый,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жидкий, сухой, лепится, рассыпается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16632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детьми: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9218" name="Picture 2" descr="3d модели: Разное - Замок из пе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3640"/>
            <a:ext cx="2423592" cy="24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2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25658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Наоборот». Ребенок в ответ на предложенное вами слово, должен предложить свое, противоположное по смыслу. Например, утро – ночь, солнце – луна, твёрдый – мягкий и т.д.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лишний». Взрослый называет 4 предмета, три из которых связаны каким-либо признаком, а четвертый из другой категории, ребенок должен выделить лишний предмет и аргументировать свой ответ. Например, снег, дождь, сапоги, град; дерево, цветок, кустарник, камень и т.п.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Съедобное – несъедобное». При броске мяча, ребенок его ловит, если прозвучало только съедобное.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 и бабочка». Рассмотрите насекомых и найдите отличия: бабочка белая, желтая, крылышки тонкие;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бабочки, крылья жесткие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летает, жук ползает, летает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жужжит и 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Аналогичным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сравнить другие объекты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Игра - &quot;Четвёртый лишний&quot; - Детский сайт ПЧЁЛ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724" y="3789040"/>
            <a:ext cx="3810503" cy="26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9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3888432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таит в себе богатые возможности, о которых можно только мечтать в иное время года. Летом родители должны не просто гулять с ребенком, а сочетать игры и прогулки с ненавязчивым обучением. Ведь лето – это пора отдыха, увлечений и приключений!</a:t>
            </a:r>
          </a:p>
          <a:p>
            <a:endParaRPr lang="ru-RU" dirty="0"/>
          </a:p>
        </p:txBody>
      </p:sp>
      <p:pic>
        <p:nvPicPr>
          <p:cNvPr id="11266" name="Picture 2" descr="10 летних игр для фантазеров: новые идеи для прогулок с деть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537" y="2708920"/>
            <a:ext cx="6466413" cy="38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0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3151864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самый благоприятный период для общения ребенка с природой. Летом можно носить минимум одежды, лакомиться вкусными ягодами и фруктами. Наконец, это десятки самых разнообразных игр на свежем воздухе. Летние детские игры ограничивает только фантазия и соображения безопасности. Ведь только летом ребенок может вдоволь попрыгать, побегать и поваляться на детской площадке, лужайке или в парке. Лето для детей это возможность рисовать на асфальте, запускать мыльные пузыри, играть в песочнице или гонять мячик. Когда ребенок постарше, он будет рад возможности покататься на самокате, велосипеде или роликовых коньках. Девочки прыгают на скакалочках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крутят обруч.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альчик На Велосипеде — стоковая векторная графика и други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4561"/>
            <a:ext cx="2592288" cy="26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Вторник, 22 Октября 2013 Г - Девочка Прыгает Через Скакалку -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торник, 22 Октября 2013 Г - Девочка Прыгает Через Скакалку - Fre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Вторник, 22 Октября 2013 Г - Девочка Прыгает Через Скакалку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1646739" cy="28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тообои &quot;Дети пускают мыльные пузыри&quot; - Арт. 210251 | Купить в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288026"/>
            <a:ext cx="3394137" cy="22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99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3456383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же летние игры не только дарят детям радость, но также таят в себе опасности. Когда вы гуляете с ребенком по лесу или парку следует быть особенно внимательными. Острые палки и сучки, осколки стекла, ядовитые растения и грибы представляют для детей немалую опасность. Лето не только время путешествий, но и наиболее благоприятная пора для отдыха, закаливания и оздоровления детей. Поэтому очень важно, чтобы родители с наибольшей пользой распорядились этим драгоценным временем. Вместе с тем возникает немало вопросов, как это лучше сделать. И здесь, как нам кажется, в известной мере вам могут пригодиться наши советы. Практические советы для родителей дошкольников на летнюю тематику Лето - время для закаливания Основные закаливающие способы доступны всем — это воздух, вода и солнце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огулки летом с деть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3374"/>
            <a:ext cx="1921768" cy="27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5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3312367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 необходимо проводить систематически;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сочетайте их с физическими упражнениями и массажем;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увеличивайте время проведения процедуры постепенно, начиная от нескольких минут;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обувь ребенка должны соответствовать температуре воздуха, быть из натуральных материалов;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проводить закаливающие процедуры в форме игры и развлечения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4624"/>
            <a:ext cx="301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закаливания детей: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4" name="Picture 2" descr="Консультация для родителей на тему : «Закаливание в домашни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147" y="3742066"/>
            <a:ext cx="4104457" cy="272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8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40324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ванны: - летом прогулки должны составлять минимум 3—4 часа утром и вечером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на прогулку, не слишком укутывайте ребенка; - очень полезны прогулки после грозы, когда воздух насыщен озоном;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комната должна регулярно проветриваться в отсутствие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ванны — это не лежание на пляже. Простая прогулка в солнечный день сможет насытить организм витамином 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-28223"/>
            <a:ext cx="2189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закаливания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1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3816423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 рекомендуется проводить на солнце больше двух часов подряд.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до того как вы собираетесь выходить на улицу, нанесите солнцезащитный крем;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подходящее время — от 8 до 10 часов утра и после 17 часов вечера, послеполуденного солнца следует избегать;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прогулок обязательно надевайте легкие головные уборы для предотвращения перегрева и солнечного удара.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способом укрепления иммунитета детей дошкольного возраста считается закаливание водой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6636" y="0"/>
            <a:ext cx="224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солнечного 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закаливания: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098" name="Picture 2" descr="Закаливание детей летом | suhobuzimo4ds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891" y="4509120"/>
            <a:ext cx="3810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4032447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 прохладной водой;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ванны с водой, по температуре приблизительно равной температуре тела человека;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ванны для ног, обливание ног;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обливание;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контрастный душ;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в открытых водоемах. Начинать купаться в природных водоемах ребенку можно в тихую погоду без ветра, при температуре воздуха не ниже +25° и воды +23°. Лучшее время для начала купания — около полудня, когда прогреваются и вода и воздух, а контраст в температурах минимальный.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 последовательная подготовка ребенка. Сначала — обтирание мокрым полотенцем, затем умывание прохладной водой, летний душ, а потом уже купание. Если ребенок перекупался, его знобит, нужно быстро и энергично растереть ему тело мягким махровым полотенцем и дать выпить теплого чая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1947" y="0"/>
            <a:ext cx="1853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водного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закаливания: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2" name="Picture 2" descr="Правила закаливани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54762"/>
            <a:ext cx="4176464" cy="25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08912" cy="4032447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 отнестись к выбору водоемов для купания, поскольку многие из них могут оказаться очагами инфекции. Специалисты рекомендуют море, дикие чистые озера или реки. Беспроигрышный вариант — обзавестись дачным бассейном. Начинать посещать городской бассейн тоже лучше всего летом, чтобы к осени малыш имел возможность адаптироваться. Эффективным для укрепления здоровья может быть и массаж стоп.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закаливающая процедура — ходьба босиком по песку, гальке, дорожке или траве. Неровная поверхность будет воздействовать на множество нервных окончаний, что положительно повлияет на состояние различных органов и систем, прежде всего верхних дыхательных путей, защитит от плоскостопия. Не запрещайте ребенку получать этот естественный массаж, просто предварительно убедитесь в том, что нет осколков или других предметов, о которые можно пораниться. Специальная дорожка, предназначенная для массажа стоп, будет хорошим решением.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6146" name="Picture 2" descr="Самые красивые водоемы для купания в часе езды от Праги / О Чехи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95164"/>
            <a:ext cx="4896544" cy="23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4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отпуск, не забудьте взять с собой бадминтон, скакалку, летающие тарелки,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мячи, но не рассчитывайте на то, что ребенок будет сам развлекать себя. С детьми нужно заниматься, играть, подавать новые идеи.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если на даче вы установите качели, батут, поставите песочницу (ее можно сделать самостоятельно из большой тракторной шины или вкопать по кругу обрезанные бревнышки).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Привлекайте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 и дедушек, пусть они напилят чурбачки из стволов старых деревьев или из толстых брусков разных размеров. Такие чурбачки дети могут использовать для подвижных игр, выстраивать их в ряд, прыгать по ним, их можно раскрашивать или рисовать на них мелом.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Научите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играть в подвижные игры на улице — увы, современные дети не знают, что такое салочки, казаки-разбойники. Вспомните игры своего детства, например, «вышибалы», «бояре, а мы к вам пришли» или «море волнуется». Девочкам напомните старые добрые классики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подвижные игры полезны не только в плане физического развития, но и социализации ребенка в коллективе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Еще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занятие, которое может понравиться детям — мини-огород. Дети очень любят возиться с водой. Приобретите для своего ребенка небольшую лейку, и пусть он периодически поливает. А тем, кто постарше, можно доверить полноценный полив цветника или деревьев. - Подберите быстрорастущие цветы, чтобы детям не пришлось долго ждать плоды своих трудов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0"/>
            <a:ext cx="2411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заняться 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в отпуске? 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</TotalTime>
  <Words>39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Консультация для родителей «Как с пользой провести лето»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«Как с пользой провести лето»</dc:title>
  <dc:creator>Dom</dc:creator>
  <cp:lastModifiedBy>Буева</cp:lastModifiedBy>
  <cp:revision>4</cp:revision>
  <dcterms:created xsi:type="dcterms:W3CDTF">2020-06-17T07:04:33Z</dcterms:created>
  <dcterms:modified xsi:type="dcterms:W3CDTF">2020-06-17T08:15:53Z</dcterms:modified>
</cp:coreProperties>
</file>