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1" r:id="rId3"/>
    <p:sldId id="261" r:id="rId4"/>
    <p:sldId id="262" r:id="rId5"/>
    <p:sldId id="272" r:id="rId6"/>
    <p:sldId id="273" r:id="rId7"/>
    <p:sldId id="274" r:id="rId8"/>
    <p:sldId id="275" r:id="rId9"/>
    <p:sldId id="276" r:id="rId10"/>
    <p:sldId id="277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24.08.2016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0442" y="1429555"/>
            <a:ext cx="8538116" cy="290332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" dirty="0" smtClean="0"/>
              <a:t>                 </a:t>
            </a:r>
            <a:endParaRPr lang="ru" dirty="0"/>
          </a:p>
          <a:p>
            <a:pPr rtl="0"/>
            <a:endParaRPr lang="ru" dirty="0" smtClean="0"/>
          </a:p>
          <a:p>
            <a:pPr algn="ctr" rtl="0"/>
            <a:r>
              <a:rPr lang="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«Домашние животные» </a:t>
            </a:r>
            <a:r>
              <a:rPr lang="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r>
              <a:rPr lang="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(Первая младшая группа).</a:t>
            </a:r>
          </a:p>
          <a:p>
            <a:pPr algn="ctr" rtl="0"/>
            <a:endParaRPr lang="ru" sz="36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rtl="0"/>
            <a:r>
              <a:rPr lang="ru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" sz="5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6128" y="166256"/>
            <a:ext cx="9772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b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«Детский сад №3 п. Тёплое».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65818" y="4332875"/>
            <a:ext cx="4634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 </a:t>
            </a:r>
            <a:endParaRPr lang="ru-RU" altLang="ru-RU" sz="16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alt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группы: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Лесникова</a:t>
            </a: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428">
            <a:off x="2932797" y="839438"/>
            <a:ext cx="6809461" cy="4789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9112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037230" y="341195"/>
            <a:ext cx="10672549" cy="52680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 smtClean="0"/>
          </a:p>
          <a:p>
            <a:pPr lvl="0"/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знакомить детей с домашними животными, их связью со средой обитания, осознанно-правильное отношение к представителям животного мира.</a:t>
            </a:r>
          </a:p>
          <a:p>
            <a:pPr lvl="0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домашних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 Развивать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связную речь, обогащать словарь детей.</a:t>
            </a:r>
          </a:p>
          <a:p>
            <a:pPr marL="0" indent="0">
              <a:buNone/>
            </a:pPr>
            <a:r>
              <a:rPr lang="ru-RU" sz="1200" dirty="0" smtClean="0"/>
              <a:t>         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3117" y="2317743"/>
            <a:ext cx="6162247" cy="4308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8970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96"/>
            <a:ext cx="11123614" cy="757110"/>
          </a:xfrm>
        </p:spPr>
        <p:txBody>
          <a:bodyPr rtlCol="0"/>
          <a:lstStyle/>
          <a:p>
            <a:pPr algn="ctr"/>
            <a:r>
              <a:rPr lang="ru-RU" sz="4000" b="1" dirty="0">
                <a:solidFill>
                  <a:srgbClr val="9A531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«Поиграем-угадаем!»</a:t>
            </a:r>
            <a:endParaRPr lang="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3031" y="1326523"/>
            <a:ext cx="4851557" cy="4626783"/>
          </a:xfrm>
        </p:spPr>
        <p:txBody>
          <a:bodyPr rtlCol="0"/>
          <a:lstStyle/>
          <a:p>
            <a:pPr marL="0" lvl="0" indent="0">
              <a:buNone/>
            </a:pPr>
            <a:r>
              <a:rPr lang="ru-RU" b="1" dirty="0"/>
              <a:t>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 траву, жуёт, молчит…</a:t>
            </a:r>
          </a:p>
          <a:p>
            <a:pPr marL="0" lvl="0" indent="0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потом полдня мычит:</a:t>
            </a:r>
          </a:p>
          <a:p>
            <a:pPr marL="0" lvl="0" indent="0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Мне погладите бока –</a:t>
            </a:r>
          </a:p>
          <a:p>
            <a:pPr marL="0" lvl="0" indent="0">
              <a:buNone/>
            </a:pP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Дам парного молока!</a:t>
            </a:r>
          </a:p>
          <a:p>
            <a:pPr marL="0" indent="0">
              <a:buNone/>
            </a:pPr>
            <a:endParaRPr lang="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90" y="4817545"/>
            <a:ext cx="831774" cy="101001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1557" y="873663"/>
            <a:ext cx="7237412" cy="495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259" y="1072138"/>
            <a:ext cx="4831500" cy="2649855"/>
          </a:xfrm>
        </p:spPr>
        <p:txBody>
          <a:bodyPr rtlCol="0">
            <a:norm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видит – там чужой, </a:t>
            </a:r>
            <a:b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Вздыбит шерсть и станет злой. </a:t>
            </a:r>
            <a:b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хозяин на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крылечке –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закрутится в колечко.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67" r="6667"/>
          <a:stretch>
            <a:fillRect/>
          </a:stretch>
        </p:blipFill>
        <p:spPr>
          <a:xfrm>
            <a:off x="822965" y="1072139"/>
            <a:ext cx="59436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982" y="4672793"/>
            <a:ext cx="1188777" cy="14435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8" r="655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44744" y="1031195"/>
            <a:ext cx="5147256" cy="4692843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Есть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бородка, шерсть и ножки,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Ушки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хвост, а также рожки.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Хоть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блею, не пою –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Молоко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даю.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такая егоза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бодаюсь, я ...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444" y="4821554"/>
            <a:ext cx="999853" cy="12141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1319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914401"/>
            <a:ext cx="3840480" cy="4571999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Съем червя, попью водицы,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Хлебных крошек поищу,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снесу яичко,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Ребятишек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угощу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279" y="4230467"/>
            <a:ext cx="1130482" cy="1372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325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38" r="1343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1031195"/>
            <a:ext cx="4407372" cy="3031355"/>
          </a:xfrm>
        </p:spPr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с бабушкой живёт,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 поёт.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рыбку и мышей,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Нянчит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деток  - малышей.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мурлычет у окошка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Наша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ласковая 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23" y="4886869"/>
            <a:ext cx="934540" cy="1134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2758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36" r="6836"/>
          <a:stretch>
            <a:fillRect/>
          </a:stretch>
        </p:blipFill>
        <p:spPr>
          <a:xfrm>
            <a:off x="836613" y="1094703"/>
            <a:ext cx="5861038" cy="450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2017" y="708338"/>
            <a:ext cx="4924032" cy="5614085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там скачет по дорожке? Цок, цок, цок.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резвы ножки? Цок, цок, цок.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Шелковиста её грива,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Весела она, игрива.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Шёрстка у неё так гладка.</a:t>
            </a:r>
          </a:p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Кто же это же это дети?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385" y="5019934"/>
            <a:ext cx="960664" cy="1166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8631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6258" y="759854"/>
            <a:ext cx="4726547" cy="2035597"/>
          </a:xfrm>
        </p:spPr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носа – пятачок,</a:t>
            </a:r>
          </a:p>
          <a:p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хвостика – крючок,</a:t>
            </a:r>
          </a:p>
          <a:p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спине растёт щетинка.</a:t>
            </a:r>
          </a:p>
          <a:p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это, дети?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57" r="12857"/>
          <a:stretch>
            <a:fillRect/>
          </a:stretch>
        </p:blipFill>
        <p:spPr/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341" y="4508045"/>
            <a:ext cx="1012916" cy="12299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3523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188</TotalTime>
  <Words>275</Words>
  <Application>Microsoft Office PowerPoint</Application>
  <PresentationFormat>Произвольный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Природа 16 х 9</vt:lpstr>
      <vt:lpstr>Слайд 1</vt:lpstr>
      <vt:lpstr>Слайд 2</vt:lpstr>
      <vt:lpstr>«Поиграем-угадаем!»</vt:lpstr>
      <vt:lpstr>Если видит – там чужой,  Вздыбит шерсть и станет злой.  А хозяин на крылечке –  Хвост закрутится в колечко. 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№4 «Пчёлки»</dc:title>
  <dc:creator>Пользователь</dc:creator>
  <cp:lastModifiedBy>Буева</cp:lastModifiedBy>
  <cp:revision>22</cp:revision>
  <dcterms:created xsi:type="dcterms:W3CDTF">2017-03-21T18:11:08Z</dcterms:created>
  <dcterms:modified xsi:type="dcterms:W3CDTF">2020-06-17T09:01:57Z</dcterms:modified>
</cp:coreProperties>
</file>