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0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69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72FA-4E91-494E-ABE3-BD0A2618224F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EAF9-14F8-47FB-A91D-557A21E6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4517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72FA-4E91-494E-ABE3-BD0A2618224F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EAF9-14F8-47FB-A91D-557A21E6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783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72FA-4E91-494E-ABE3-BD0A2618224F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EAF9-14F8-47FB-A91D-557A21E679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53624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72FA-4E91-494E-ABE3-BD0A2618224F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EAF9-14F8-47FB-A91D-557A21E6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5045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72FA-4E91-494E-ABE3-BD0A2618224F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EAF9-14F8-47FB-A91D-557A21E679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99775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72FA-4E91-494E-ABE3-BD0A2618224F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EAF9-14F8-47FB-A91D-557A21E6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72FA-4E91-494E-ABE3-BD0A2618224F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EAF9-14F8-47FB-A91D-557A21E6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4578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72FA-4E91-494E-ABE3-BD0A2618224F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EAF9-14F8-47FB-A91D-557A21E6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982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72FA-4E91-494E-ABE3-BD0A2618224F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EAF9-14F8-47FB-A91D-557A21E6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4290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72FA-4E91-494E-ABE3-BD0A2618224F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EAF9-14F8-47FB-A91D-557A21E6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8876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72FA-4E91-494E-ABE3-BD0A2618224F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EAF9-14F8-47FB-A91D-557A21E6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3407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72FA-4E91-494E-ABE3-BD0A2618224F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EAF9-14F8-47FB-A91D-557A21E6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3651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72FA-4E91-494E-ABE3-BD0A2618224F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EAF9-14F8-47FB-A91D-557A21E6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818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72FA-4E91-494E-ABE3-BD0A2618224F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EAF9-14F8-47FB-A91D-557A21E6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071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72FA-4E91-494E-ABE3-BD0A2618224F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EAF9-14F8-47FB-A91D-557A21E6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393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FEAF9-14F8-47FB-A91D-557A21E679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072FA-4E91-494E-ABE3-BD0A2618224F}" type="datetimeFigureOut">
              <a:rPr lang="ru-RU" smtClean="0"/>
              <a:pPr/>
              <a:t>18.06.2020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1977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072FA-4E91-494E-ABE3-BD0A2618224F}" type="datetimeFigureOut">
              <a:rPr lang="ru-RU" smtClean="0"/>
              <a:pPr/>
              <a:t>18.06.2020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B7FEAF9-14F8-47FB-A91D-557A21E679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652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2532" y="3429000"/>
            <a:ext cx="7766936" cy="1646302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Вырастим  </a:t>
            </a:r>
            <a:r>
              <a:rPr lang="ru-RU" alt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alt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здоровыми»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48296" y="5436520"/>
            <a:ext cx="6668745" cy="1096899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Подготовительной к школе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Галицкая Е. В.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99647" y="237441"/>
            <a:ext cx="63739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МКДОУ «Детский сад №3 п. Теплое»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0555" y="775133"/>
            <a:ext cx="4770890" cy="296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1458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77470" y="134471"/>
            <a:ext cx="91036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buClr>
                <a:srgbClr val="A04DA3"/>
              </a:buClr>
            </a:pP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мама хочет, чтобы ее ребенок был здоров. Но как организовать жизнь ребенка, чтобы она была по-настоящему здоровой?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1517" y="1788459"/>
            <a:ext cx="7628965" cy="461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4442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9700" y="147917"/>
            <a:ext cx="9614647" cy="287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300"/>
              </a:spcBef>
              <a:buClr>
                <a:srgbClr val="A04DA3"/>
              </a:buClr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Компонентами здорового образа жизни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малыша являются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74320" lvl="0" indent="-274320">
              <a:spcBef>
                <a:spcPts val="300"/>
              </a:spcBef>
              <a:buClr>
                <a:srgbClr val="A04DA3"/>
              </a:buClr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двигательная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активность;</a:t>
            </a:r>
          </a:p>
          <a:p>
            <a:pPr marL="274320" lvl="0" indent="-274320">
              <a:spcBef>
                <a:spcPts val="300"/>
              </a:spcBef>
              <a:buClr>
                <a:srgbClr val="A04DA3"/>
              </a:buClr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распорядок дня;</a:t>
            </a:r>
          </a:p>
          <a:p>
            <a:pPr marL="274320" lvl="0" indent="-274320">
              <a:spcBef>
                <a:spcPts val="300"/>
              </a:spcBef>
              <a:buClr>
                <a:srgbClr val="A04DA3"/>
              </a:buClr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психологический комфорт;</a:t>
            </a:r>
          </a:p>
          <a:p>
            <a:pPr marL="274320" lvl="0" indent="-274320">
              <a:spcBef>
                <a:spcPts val="300"/>
              </a:spcBef>
              <a:buClr>
                <a:srgbClr val="A04DA3"/>
              </a:buClr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экологические и санитарно-гигиенические условия;</a:t>
            </a:r>
          </a:p>
          <a:p>
            <a:pPr marL="274320" lvl="0" indent="-274320">
              <a:spcBef>
                <a:spcPts val="300"/>
              </a:spcBef>
              <a:buClr>
                <a:srgbClr val="A04DA3"/>
              </a:buClr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закаливание.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1432" y="3246534"/>
            <a:ext cx="7649135" cy="327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5795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3036" y="259628"/>
            <a:ext cx="10260106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>
              <a:spcBef>
                <a:spcPts val="300"/>
              </a:spcBef>
              <a:buClr>
                <a:srgbClr val="A04DA3"/>
              </a:buClr>
              <a:defRPr/>
            </a:pP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Организм ребенка, как и любого человека, работает в определенной системе по индивидуальным биоритмам. Для того чтобы учитывать эти биоритмы необходимо соблюдать определенный </a:t>
            </a:r>
            <a:r>
              <a:rPr lang="ru-RU" alt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распорядок дня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который строится с учетом его возраста и индивидуальных особенностей. </a:t>
            </a:r>
            <a:b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Основными режимными моментами в жизни каждого ребенка должны быть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09728" lvl="0">
              <a:spcBef>
                <a:spcPts val="300"/>
              </a:spcBef>
              <a:buClr>
                <a:srgbClr val="A04DA3"/>
              </a:buClr>
              <a:defRPr/>
            </a:pPr>
            <a:endParaRPr lang="ru-RU" alt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566928" lvl="0" indent="-457200">
              <a:spcBef>
                <a:spcPts val="300"/>
              </a:spcBef>
              <a:buClr>
                <a:srgbClr val="A04DA3"/>
              </a:buClr>
              <a:buFont typeface="Wingdings" panose="05000000000000000000" pitchFamily="2" charset="2"/>
              <a:buChar char="v"/>
              <a:defRPr/>
            </a:pPr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утренняя 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гимнастика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66928" lvl="0" indent="-457200">
              <a:spcBef>
                <a:spcPts val="300"/>
              </a:spcBef>
              <a:buClr>
                <a:srgbClr val="A04DA3"/>
              </a:buClr>
              <a:buFont typeface="Wingdings" panose="05000000000000000000" pitchFamily="2" charset="2"/>
              <a:buChar char="v"/>
              <a:defRPr/>
            </a:pPr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питание,</a:t>
            </a:r>
          </a:p>
          <a:p>
            <a:pPr marL="566928" lvl="0" indent="-457200">
              <a:spcBef>
                <a:spcPts val="300"/>
              </a:spcBef>
              <a:buClr>
                <a:srgbClr val="A04DA3"/>
              </a:buClr>
              <a:buFont typeface="Wingdings" panose="05000000000000000000" pitchFamily="2" charset="2"/>
              <a:buChar char="v"/>
              <a:defRPr/>
            </a:pPr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занятия, прогулка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66928" lvl="0" indent="-457200">
              <a:spcBef>
                <a:spcPts val="300"/>
              </a:spcBef>
              <a:buClr>
                <a:srgbClr val="A04DA3"/>
              </a:buClr>
              <a:buFont typeface="Wingdings" panose="05000000000000000000" pitchFamily="2" charset="2"/>
              <a:buChar char="v"/>
              <a:defRPr/>
            </a:pPr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дневной 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 </a:t>
            </a:r>
            <a:r>
              <a:rPr lang="ru-RU" altLang="ru-RU" sz="2800" u="sng" dirty="0">
                <a:latin typeface="Times New Roman" pitchFamily="18" charset="0"/>
                <a:cs typeface="Times New Roman" pitchFamily="18" charset="0"/>
              </a:rPr>
              <a:t>ночной </a:t>
            </a:r>
            <a:r>
              <a:rPr lang="ru-RU" altLang="ru-RU" sz="2800" u="sng" dirty="0" smtClean="0">
                <a:latin typeface="Times New Roman" pitchFamily="18" charset="0"/>
                <a:cs typeface="Times New Roman" pitchFamily="18" charset="0"/>
              </a:rPr>
              <a:t>сон</a:t>
            </a:r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566928" lvl="0" indent="-457200">
              <a:spcBef>
                <a:spcPts val="300"/>
              </a:spcBef>
              <a:buClr>
                <a:srgbClr val="A04DA3"/>
              </a:buClr>
              <a:buFont typeface="Wingdings" panose="05000000000000000000" pitchFamily="2" charset="2"/>
              <a:buChar char="v"/>
              <a:defRPr/>
            </a:pPr>
            <a:r>
              <a:rPr lang="ru-RU" alt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закаливающие </a:t>
            </a:r>
            <a:r>
              <a:rPr lang="ru-RU" alt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процедуры и др.</a:t>
            </a:r>
          </a:p>
        </p:txBody>
      </p:sp>
    </p:spTree>
    <p:extLst>
      <p:ext uri="{BB962C8B-B14F-4D97-AF65-F5344CB8AC3E}">
        <p14:creationId xmlns:p14="http://schemas.microsoft.com/office/powerpoint/2010/main" xmlns="" val="2733435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0955" y="817706"/>
            <a:ext cx="9767046" cy="423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300"/>
              </a:spcBef>
              <a:buClr>
                <a:srgbClr val="A04DA3"/>
              </a:buClr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Эффективным средством укрепления здоровья вашего малыша могут стать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закаливающие процедуры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к которым относятся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spcBef>
                <a:spcPts val="300"/>
              </a:spcBef>
              <a:buClr>
                <a:srgbClr val="A04DA3"/>
              </a:buClr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>
              <a:spcBef>
                <a:spcPts val="300"/>
              </a:spcBef>
              <a:buClr>
                <a:srgbClr val="A04DA3"/>
              </a:buClr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Прогулки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lvl="0" indent="-274320">
              <a:spcBef>
                <a:spcPts val="300"/>
              </a:spcBef>
              <a:buClr>
                <a:srgbClr val="A04DA3"/>
              </a:buClr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умывание; </a:t>
            </a:r>
          </a:p>
          <a:p>
            <a:pPr marL="274320" lvl="0" indent="-274320">
              <a:spcBef>
                <a:spcPts val="300"/>
              </a:spcBef>
              <a:buClr>
                <a:srgbClr val="A04DA3"/>
              </a:buClr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полоскание рта прохладной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водой;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>
              <a:spcBef>
                <a:spcPts val="300"/>
              </a:spcBef>
              <a:buClr>
                <a:srgbClr val="A04DA3"/>
              </a:buClr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самомассаж;</a:t>
            </a:r>
          </a:p>
          <a:p>
            <a:pPr marL="274320" lvl="0" indent="-274320">
              <a:spcBef>
                <a:spcPts val="300"/>
              </a:spcBef>
              <a:buClr>
                <a:srgbClr val="A04DA3"/>
              </a:buClr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ходьба босиком;</a:t>
            </a:r>
          </a:p>
          <a:p>
            <a:pPr marL="274320" lvl="0" indent="-274320">
              <a:spcBef>
                <a:spcPts val="300"/>
              </a:spcBef>
              <a:buClr>
                <a:srgbClr val="A04DA3"/>
              </a:buClr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обтирания, обливания и т.д.</a:t>
            </a:r>
          </a:p>
        </p:txBody>
      </p:sp>
      <p:pic>
        <p:nvPicPr>
          <p:cNvPr id="5" name="Picture 9" descr="А я Мама! . &quot; Blog Archive &quot; Для папы я навсегда останусь маленьким солнышко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4859" y="2112423"/>
            <a:ext cx="4527176" cy="321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23573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3036" y="876158"/>
            <a:ext cx="1042147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300"/>
              </a:spcBef>
              <a:buClr>
                <a:srgbClr val="A04DA3"/>
              </a:buClr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Компонентом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здорового образа жизни ребенка является создание 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психологического комфорта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который во многом определяется физиологическим состоянием вашего малыша. Для того чтобы повлиять на настроение и самочувствие ребенка, вызвать у него положительные эмоции необходимо создать удобные условия его быта (зонирование детской комнаты), сделать доступным выбор деятельности (наличие игрушек, строительного материла, изобразительных орудий и материалов, книжек), внимательно относиться к его сиюминутным нуждам, создать атмосферу добра и ласки.</a:t>
            </a:r>
          </a:p>
        </p:txBody>
      </p:sp>
    </p:spTree>
    <p:extLst>
      <p:ext uri="{BB962C8B-B14F-4D97-AF65-F5344CB8AC3E}">
        <p14:creationId xmlns:p14="http://schemas.microsoft.com/office/powerpoint/2010/main" xmlns="" val="4046216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496" y="-13112"/>
            <a:ext cx="10717306" cy="6871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300"/>
              </a:spcBef>
              <a:buClr>
                <a:srgbClr val="A04DA3"/>
              </a:buClr>
              <a:defRPr/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Однако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самым главным условием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здорового образа жизни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вашего ребенка является забота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внимание любящих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его родителей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lvl="0">
              <a:spcBef>
                <a:spcPts val="300"/>
              </a:spcBef>
              <a:buClr>
                <a:srgbClr val="A04DA3"/>
              </a:buClr>
              <a:defRPr/>
            </a:pPr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должны знать, что они любимы.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Выражайте свою веру в ребенка.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 детей быть благодарными!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 умению сосредотачиваться на других.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Общайтесь с ребенком.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заинтересованы.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Подумайте, прежде чем сказать.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Уделяйте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 все свое внимание.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Слушайте.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Разговаривайте, а не проповедуйте.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ожидайте стопроцентного послушания. 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Развивайте коммуникативные навыки.</a:t>
            </a:r>
          </a:p>
          <a:p>
            <a:pPr lvl="0"/>
            <a:endParaRPr lang="ru-RU" i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2435" y="3274526"/>
            <a:ext cx="4638601" cy="325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7786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1976" y="545319"/>
            <a:ext cx="9291917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 w="6350">
                  <a:noFill/>
                </a:ln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Эти слова ласкают душу ребенка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0" cap="none" spc="0" normalizeH="0" baseline="0" noProof="0" dirty="0" smtClean="0">
              <a:ln w="6350">
                <a:noFill/>
              </a:ln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самый любимый!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очень многое можешь!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Спасибо!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бы мы без тебя делали!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Иди, дорогой, ко мне!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Садись с нами!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помогу тебе…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радуюсь твоим успехам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 мне, что с тобой…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ни случилось, твой дом - твоя крепость!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b="1" kern="0" dirty="0">
              <a:ln w="6350">
                <a:noFill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vrpb.net/wp-content/uploads/2012/11/Happy1-300x2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5919" y="2150450"/>
            <a:ext cx="4572000" cy="2852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48496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6364" y="279284"/>
            <a:ext cx="80592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dirty="0">
                <a:ln w="24500" cmpd="dbl">
                  <a:solidFill>
                    <a:srgbClr val="438086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БУДЬТЕ ЗДОРОВЫ!!!</a:t>
            </a:r>
          </a:p>
        </p:txBody>
      </p:sp>
      <p:pic>
        <p:nvPicPr>
          <p:cNvPr id="3" name="Picture 5" descr="Ягоды годжи зож картинки Худеем вместе!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1201" y="1596839"/>
            <a:ext cx="638959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6175586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</TotalTime>
  <Words>217</Words>
  <Application>Microsoft Office PowerPoint</Application>
  <PresentationFormat>Произвольный</PresentationFormat>
  <Paragraphs>55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Грань</vt:lpstr>
      <vt:lpstr>Консультация для родителей «Вырастим  детей здоровыми»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Customer</dc:creator>
  <cp:lastModifiedBy>Буева</cp:lastModifiedBy>
  <cp:revision>23</cp:revision>
  <dcterms:created xsi:type="dcterms:W3CDTF">2020-06-18T04:43:33Z</dcterms:created>
  <dcterms:modified xsi:type="dcterms:W3CDTF">2020-06-18T09:10:30Z</dcterms:modified>
</cp:coreProperties>
</file>