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849E-8B0B-4ADE-93EF-01AED7B4E19C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AEC8-AA13-476B-87A5-4968BCA2B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877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849E-8B0B-4ADE-93EF-01AED7B4E19C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AEC8-AA13-476B-87A5-4968BCA2B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253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849E-8B0B-4ADE-93EF-01AED7B4E19C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AEC8-AA13-476B-87A5-4968BCA2B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244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849E-8B0B-4ADE-93EF-01AED7B4E19C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AEC8-AA13-476B-87A5-4968BCA2B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15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849E-8B0B-4ADE-93EF-01AED7B4E19C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AEC8-AA13-476B-87A5-4968BCA2B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685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849E-8B0B-4ADE-93EF-01AED7B4E19C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AEC8-AA13-476B-87A5-4968BCA2B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37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849E-8B0B-4ADE-93EF-01AED7B4E19C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AEC8-AA13-476B-87A5-4968BCA2B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581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849E-8B0B-4ADE-93EF-01AED7B4E19C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AEC8-AA13-476B-87A5-4968BCA2B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723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849E-8B0B-4ADE-93EF-01AED7B4E19C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AEC8-AA13-476B-87A5-4968BCA2B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049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849E-8B0B-4ADE-93EF-01AED7B4E19C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AEC8-AA13-476B-87A5-4968BCA2B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360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849E-8B0B-4ADE-93EF-01AED7B4E19C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AEC8-AA13-476B-87A5-4968BCA2B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757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5849E-8B0B-4ADE-93EF-01AED7B4E19C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8AEC8-AA13-476B-87A5-4968BCA2B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28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71612"/>
            <a:ext cx="7772400" cy="2643206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НЕТРАДИЦИОННАЯ ТЕХНИКА РИСОВАНИЯ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714884"/>
            <a:ext cx="6400800" cy="139541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редней группы № 1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714356"/>
            <a:ext cx="390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«Детский сад №3 п. Теплое»</a:t>
            </a:r>
          </a:p>
        </p:txBody>
      </p:sp>
    </p:spTree>
    <p:extLst>
      <p:ext uri="{BB962C8B-B14F-4D97-AF65-F5344CB8AC3E}">
        <p14:creationId xmlns:p14="http://schemas.microsoft.com/office/powerpoint/2010/main" xmlns="" val="343718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6400800" cy="451405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Солнечные лучики рисуем пальчиком, обмакивая его в желтую гуашь. Пальчики вытираем влажной салфеткой.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esktop\рисование лето\DSC021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6120680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08852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52736"/>
            <a:ext cx="6400800" cy="4586064"/>
          </a:xfrm>
        </p:spPr>
        <p:txBody>
          <a:bodyPr>
            <a:normAutofit/>
          </a:bodyPr>
          <a:lstStyle/>
          <a:p>
            <a:pPr lvl="0"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добавить ярких красок и с помощью красной гуаши сделать немного ярких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пятен пальчиком.</a:t>
            </a:r>
            <a:r>
              <a:rPr lang="ru-RU" sz="2000" dirty="0" smtClean="0"/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готова!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esktop\рисование лето\DSC0212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07"/>
          <a:stretch/>
        </p:blipFill>
        <p:spPr bwMode="auto">
          <a:xfrm>
            <a:off x="1763688" y="2132856"/>
            <a:ext cx="6336703" cy="4032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64952" y="3244334"/>
            <a:ext cx="260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564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80728"/>
            <a:ext cx="6400800" cy="465807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 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работу с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нетрадиционных техник рисования.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учить в рисовании использовать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 техники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выполнять отпечатки листьев на листе бумаги;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читься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аккуратными при работе с новыми материалами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40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52736"/>
            <a:ext cx="6400800" cy="458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бумага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А4 четыре листа,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кисть, стаканчик с водой,  влажная салфетка, гуашь, листья разных деревьев и трав.</a:t>
            </a: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esktop\рисование лето\DSC021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5400600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94908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3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52736"/>
            <a:ext cx="6400800" cy="4586064"/>
          </a:xfrm>
        </p:spPr>
        <p:txBody>
          <a:bodyPr>
            <a:normAutofit/>
          </a:bodyPr>
          <a:lstStyle/>
          <a:p>
            <a:pPr lvl="0"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аносим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кисточкой гуашь нужного цвета. В данный момент нам нужна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синяя гуашь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мы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небо.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esktop\рисование лето\DSC021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2736304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Галина\Desktop\рисование лето\DSC021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04864"/>
            <a:ext cx="4397618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1030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52736"/>
            <a:ext cx="6400800" cy="4586064"/>
          </a:xfrm>
        </p:spPr>
        <p:txBody>
          <a:bodyPr>
            <a:normAutofit/>
          </a:bodyPr>
          <a:lstStyle/>
          <a:p>
            <a:pPr lvl="0"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рисуем траву.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наносим кисточкой гуашь и продолжаем оставлять на листе зелёные отпечатки. Можно добавить немного жёлтого цвета. Трава готова.</a:t>
            </a: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esktop\рисование лето\DSC021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62673"/>
            <a:ext cx="3456384" cy="3083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Галина\Desktop\рисование лето\DSC021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62673"/>
            <a:ext cx="4248472" cy="3586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8237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52736"/>
            <a:ext cx="6400800" cy="4586064"/>
          </a:xfrm>
        </p:spPr>
        <p:txBody>
          <a:bodyPr>
            <a:normAutofit/>
          </a:bodyPr>
          <a:lstStyle/>
          <a:p>
            <a:pPr lvl="0"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рисовать кусты и траву.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нам понадобятся листья различных деревьев, кисть и зелёная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гуашь.</a:t>
            </a:r>
          </a:p>
          <a:p>
            <a:pPr lvl="0"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покрываем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гуашью и прикладываем к нижней стороне листа.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esktop\рисование лето\DSC021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3122930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Галина\Desktop\рисование лето\DSC021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80928"/>
            <a:ext cx="4346694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9283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6400800" cy="4514056"/>
          </a:xfrm>
        </p:spPr>
        <p:txBody>
          <a:bodyPr>
            <a:normAutofit/>
          </a:bodyPr>
          <a:lstStyle/>
          <a:p>
            <a:pPr lvl="0"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Трава и кусты готовы. Также рисуем деревья.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отпечаток на листе, плотно и осторожно прижимая его к листу бумаги. Затем снова наносим кисточкой гуашь и рисуем следующее дерево.</a:t>
            </a:r>
          </a:p>
        </p:txBody>
      </p:sp>
      <p:pic>
        <p:nvPicPr>
          <p:cNvPr id="5" name="Рисунок 4" descr="C:\Users\Галина\Desktop\рисование лето\DSC021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5760640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7374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52736"/>
            <a:ext cx="6400800" cy="4586064"/>
          </a:xfrm>
        </p:spPr>
        <p:txBody>
          <a:bodyPr>
            <a:normAutofit/>
          </a:bodyPr>
          <a:lstStyle/>
          <a:p>
            <a:pPr lvl="0"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стволы деревьев. Для этого нам понадобиться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коричневая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гуашь ,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кисть и я брала цветонос от нарциссов. Наносим краску и делаем печать.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esktop\рисование лето\DSC0212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9"/>
          <a:stretch/>
        </p:blipFill>
        <p:spPr bwMode="auto">
          <a:xfrm>
            <a:off x="1475656" y="2060848"/>
            <a:ext cx="5832647" cy="3888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16086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52736"/>
            <a:ext cx="6400800" cy="458606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солнышко. Берем мятую бумагу, наносим желтую краску и прикладываем в верхнем левом углу так, чтобы получился круг.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esktop\рисование лето\DSC021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5256583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00865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213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Лето НЕТРАДИЦИОННАЯ ТЕХНИКА РИСОВАНИЯ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Буева</cp:lastModifiedBy>
  <cp:revision>9</cp:revision>
  <dcterms:created xsi:type="dcterms:W3CDTF">2020-06-05T19:23:38Z</dcterms:created>
  <dcterms:modified xsi:type="dcterms:W3CDTF">2020-06-18T09:14:27Z</dcterms:modified>
</cp:coreProperties>
</file>