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1" r:id="rId7"/>
    <p:sldId id="263" r:id="rId8"/>
    <p:sldId id="259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51B1-1538-403C-A970-1F6F0107B5A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5F40-48C7-4AC4-BAC4-5847C24159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524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51B1-1538-403C-A970-1F6F0107B5A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5F40-48C7-4AC4-BAC4-5847C24159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52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51B1-1538-403C-A970-1F6F0107B5A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5F40-48C7-4AC4-BAC4-5847C24159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92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51B1-1538-403C-A970-1F6F0107B5A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5F40-48C7-4AC4-BAC4-5847C24159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66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51B1-1538-403C-A970-1F6F0107B5A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5F40-48C7-4AC4-BAC4-5847C24159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51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51B1-1538-403C-A970-1F6F0107B5A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5F40-48C7-4AC4-BAC4-5847C24159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108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51B1-1538-403C-A970-1F6F0107B5A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5F40-48C7-4AC4-BAC4-5847C24159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49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51B1-1538-403C-A970-1F6F0107B5A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5F40-48C7-4AC4-BAC4-5847C24159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52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51B1-1538-403C-A970-1F6F0107B5A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5F40-48C7-4AC4-BAC4-5847C24159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284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51B1-1538-403C-A970-1F6F0107B5A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5F40-48C7-4AC4-BAC4-5847C24159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796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51B1-1538-403C-A970-1F6F0107B5A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5F40-48C7-4AC4-BAC4-5847C24159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66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51B1-1538-403C-A970-1F6F0107B5AB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E5F40-48C7-4AC4-BAC4-5847C24159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292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-krohe.ru/problemy-rebenka/simptomy-i-lechenie-teplovogo-udar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34158/54828917-478a-4f9b-bf25-bd86e750e476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1241" y="1122363"/>
            <a:ext cx="9406759" cy="3023968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«Детский сад №3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п.Тёплое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 доброе и злое»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26252"/>
          </a:xfrm>
        </p:spPr>
        <p:txBody>
          <a:bodyPr>
            <a:normAutofit/>
          </a:bodyPr>
          <a:lstStyle/>
          <a:p>
            <a:pPr algn="r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 №1 </a:t>
            </a: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Дмитриева Л.Е.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929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871031/8167e0b3-9eba-4517-9e35-ef88b452511c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9904" y="204953"/>
            <a:ext cx="7535918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Истосковавшись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теплу и свету, летом мы проводим слишком много времени под прямыми солнечными лучами, забывая об опасности ожогов и тепловом ударе. Еще до наступления жары следует приобрести детский защитный крем, предохраняющий кожу от избытка ультрафиолета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4288221" y="2943162"/>
            <a:ext cx="7441323" cy="2934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Солнечные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ожоги вовсе не так безобидны, как думают многие. Доказано, что они могут приводить не только к преждевременному старению кожи и развитию фотодерматита (аллергии к солнечным лучам), но и к снижению зрения и даже к онкологическим заболеваниям (раку кожи).</a:t>
            </a:r>
          </a:p>
        </p:txBody>
      </p:sp>
    </p:spTree>
    <p:extLst>
      <p:ext uri="{BB962C8B-B14F-4D97-AF65-F5344CB8AC3E}">
        <p14:creationId xmlns:p14="http://schemas.microsoft.com/office/powerpoint/2010/main" xmlns="" val="347057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1434" y="472966"/>
            <a:ext cx="8702566" cy="30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защитить ребенка от солнечного ожога и теплового удара: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*Выходя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улицу, обязательно надевайте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ребёнку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панамку.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*Для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старше 6 месяцев необходим крем от загара, с фактором защиты не менее 15 единиц.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*Наносить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защитный крем следует на открытые участки кожи каждый час, а также всякий раз после купания, даже если погода облачная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7185" y="3121573"/>
            <a:ext cx="4590393" cy="34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535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8373" y="315309"/>
            <a:ext cx="7062952" cy="4849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10.00 до 15.00, на который приходится пик активности ультрафиолетовых лучей, лучше вообще не загорать, а посидеть в тени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ребенок не обгорел в первые 5 дней, срок пребывания на открытом солнце не должен превышать 30 минут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периодически должен охлаждаться в тени - под зонтиком, тентом или под деревьями.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Одевайте малыша в легкую хлопчатобумажную одежду.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жаре дети должны много пить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41325" y="3090042"/>
            <a:ext cx="4508937" cy="35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384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6386" y="567559"/>
            <a:ext cx="7567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*Многое зависит от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фототипа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кожи (у голубоглазого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белокожего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малыша ожоги возникнут быстрее и будут протекать тяжелее, чем у его смуглого ровесника);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Чем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 ребенок, тем опаснее для него открытое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солнце;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7738" y="2432894"/>
            <a:ext cx="4409448" cy="359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000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7560" y="425669"/>
            <a:ext cx="734673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Летом повышается риск и термических ожогов. Сидя у костра или помешивая в тазу варенье, будьте предельно внимательны, если рядом с вами находится маленький ребенок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787" y="2641052"/>
            <a:ext cx="5497733" cy="366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01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5669" y="472967"/>
            <a:ext cx="7488621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359" y="472968"/>
            <a:ext cx="903364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родительских действий должен быть четким, слаженным: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*Оцените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визуально степени термического поражения.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*Как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скорее ребенка нужно переместить в тень.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*Обеспечьте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обильное питье. Вода не должна быть слишком холодной. Категорически запрещены газированные напитки.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*Если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нет года, следует вызвать «Скорую помощь». Для детей старше вызов «неотложки» обязателен при большой площади ожогов, при симптомах 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теплового удара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потери сознания, помутнение сознания, головная боль, тошнота и рвота, отечность.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*Ребенок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должен лежать горизонтально, его следует разместить полулежа — голова должна быть приподнятой.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08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6483" y="173421"/>
            <a:ext cx="89075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малыша нужно снять максимум одежды. Оставить его только в трусиках.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*Можно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обрызгать поврежденные кожные участки прохладной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втирать воду, класть лед. Обычного разбрызгивания будет вполне достаточно.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появлении рвоты еще до приезда «Скорой помощи» нужно обязательно поить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*При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редком повышении температуру выше 39,0 градусов, следует дать жаропонижающее средство в возрастной дозировке.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932386" y="2367169"/>
            <a:ext cx="88759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*Чтобы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подвергать риску здоровье и жизнь ребенка, важно не делать распространенных ошибок. Настоятельно не рекомендуется наносить на обожженные участки кожи детям средства на основе спирта. Не стоит мазать кожу жирным кремом, маслом, жирной сметаной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*Запрещено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отправлять ребенка в прохладный душ или в холодную ванну — это может вызвать резкий спазм сосудов с возникновением судорог.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9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81959" y="2443656"/>
            <a:ext cx="10287902" cy="9814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Счастливого летнего отдыха!</a:t>
            </a:r>
            <a:endParaRPr lang="ru-RU" sz="5400" b="1" dirty="0">
              <a:ln/>
              <a:solidFill>
                <a:schemeClr val="accent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8560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444</Words>
  <Application>Microsoft Office PowerPoint</Application>
  <PresentationFormat>Произвольный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казённое дошкольное образовательное учреждение «Детский сад №3 п.Тёплое»      памятка для родителей  «Солнышко доброе и злое»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Буева</cp:lastModifiedBy>
  <cp:revision>9</cp:revision>
  <dcterms:created xsi:type="dcterms:W3CDTF">2020-06-16T09:21:58Z</dcterms:created>
  <dcterms:modified xsi:type="dcterms:W3CDTF">2020-06-18T09:11:39Z</dcterms:modified>
</cp:coreProperties>
</file>