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6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62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90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05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76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88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57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72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76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82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45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01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0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41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73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9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6C5FAC-E8FB-481F-BDF1-C3E8A9932769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509731-0185-47A3-A4AE-72C817DE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5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903" y="1783080"/>
            <a:ext cx="9264790" cy="167597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Аппликация </a:t>
            </a:r>
            <a:r>
              <a:rPr lang="ru-RU" sz="5400" dirty="0" smtClean="0"/>
              <a:t>из </a:t>
            </a:r>
            <a:r>
              <a:rPr lang="ru-RU" sz="5400" dirty="0" smtClean="0"/>
              <a:t>пшена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Тема: «Тыква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0" y="4376497"/>
            <a:ext cx="4572000" cy="1031164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8233" y="191069"/>
            <a:ext cx="8093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№3 п. Тёплое».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4" y="341194"/>
            <a:ext cx="10454185" cy="3398293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из круп — это очень полезный вид творчества для детей. Такое занятие способствует развитию мелкой моторики и успокаивает нервную систему. Кроме этого, это способствует развитию фантазии и воображения. Освоив технику и немного пофантазировав, можно создавать настоящие шедевры.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957" y="2943225"/>
            <a:ext cx="4445526" cy="36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4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40" y="177422"/>
            <a:ext cx="9919884" cy="22609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u="sng" dirty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000" u="sng" dirty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000" u="sng" dirty="0" smtClean="0">
                <a:solidFill>
                  <a:srgbClr val="111111"/>
                </a:solidFill>
                <a:latin typeface="Arial" panose="020B0604020202020204" pitchFamily="34" charset="0"/>
              </a:rPr>
              <a:t/>
            </a:r>
            <a:br>
              <a:rPr lang="ru-RU" sz="2000" u="sng" dirty="0" smtClean="0">
                <a:solidFill>
                  <a:srgbClr val="111111"/>
                </a:solidFill>
                <a:latin typeface="Arial" panose="020B0604020202020204" pitchFamily="34" charset="0"/>
              </a:rPr>
            </a:br>
            <a:r>
              <a:rPr lang="ru-RU" sz="2000" b="0" i="0" u="sng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Цель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 научить ребенка 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изготовлению аппликации из крупы (пшено)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u="sng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Задачи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1. развитие мелкой моторики рук и зрительно-моторной координации;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2. воспитание усидчивости, аккуратности и трудолюбия;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3. развитие творческих способностей и эстетического вкуса детей;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4. развитие положительных эмоций и уверенности в себе.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u="sng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Необходимые материалы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  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крупа 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(пшено)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цветной картон, ножницы, клей, салфетка, фломастеры, ручка.</a:t>
            </a:r>
            <a:br>
              <a:rPr lang="ru-RU" sz="20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416" y="2669733"/>
            <a:ext cx="4648061" cy="37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1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63774"/>
            <a:ext cx="10018715" cy="982638"/>
          </a:xfrm>
        </p:spPr>
        <p:txBody>
          <a:bodyPr/>
          <a:lstStyle/>
          <a:p>
            <a:r>
              <a:rPr lang="ru-RU" b="1" i="1" dirty="0"/>
              <a:t>Выполнение работы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186" y="2194216"/>
            <a:ext cx="5392014" cy="3978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310" y="1146411"/>
            <a:ext cx="10018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Из бумаги зелёного цвета вырезаем стручок и листочек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45" y="136479"/>
            <a:ext cx="9947179" cy="76427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фиолетовом листе бумаги мы нарисуем тыкву, как показано на фото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283" y="1407796"/>
            <a:ext cx="6659275" cy="4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8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3" y="136477"/>
            <a:ext cx="10454185" cy="1364777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3.Намазываем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клеем наши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"скобочки"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тыквы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3515" y="1501254"/>
            <a:ext cx="6714699" cy="48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7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34" y="668740"/>
            <a:ext cx="9578690" cy="68238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Засыпаем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крупой место, замазанное клеем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139" y="1668815"/>
            <a:ext cx="6458075" cy="48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7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7" y="-191069"/>
            <a:ext cx="10440537" cy="18970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крупа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прихватилась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к клею, мы убираем лишнее.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6.Осталось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разрисовать и приклеить наши зелёные фигурки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837" y="1602183"/>
            <a:ext cx="7069540" cy="51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128" y="136479"/>
            <a:ext cx="10151896" cy="91440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Наша тыква готова.</a:t>
            </a:r>
            <a:endParaRPr lang="ru-RU" sz="4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7612" t="11050" r="45180" b="30925"/>
          <a:stretch/>
        </p:blipFill>
        <p:spPr>
          <a:xfrm>
            <a:off x="3301738" y="1050879"/>
            <a:ext cx="6250675" cy="548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5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89</TotalTime>
  <Words>117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Параллакс</vt:lpstr>
      <vt:lpstr>  Аппликация из пшена Тема: «Тыква»</vt:lpstr>
      <vt:lpstr>Слайд 2</vt:lpstr>
      <vt:lpstr>  Цель: научить ребенка изготовлению аппликации из крупы (пшено). Задачи: 1. развитие мелкой моторики рук и зрительно-моторной координации; 2. воспитание усидчивости, аккуратности и трудолюбия; 3. развитие творческих способностей и эстетического вкуса детей; 4. развитие положительных эмоций и уверенности в себе. Необходимые материалы:  крупа (пшено) цветной картон, ножницы, клей, салфетка, фломастеры, ручка. </vt:lpstr>
      <vt:lpstr>Выполнение работы.</vt:lpstr>
      <vt:lpstr>2. На фиолетовом листе бумаги мы нарисуем тыкву, как показано на фото</vt:lpstr>
      <vt:lpstr>    3.Намазываем клеем наши "скобочки" тыквы</vt:lpstr>
      <vt:lpstr>4. Засыпаем крупой место, замазанное клеем</vt:lpstr>
      <vt:lpstr>5.Когда крупа "прихватилась" к клею, мы убираем лишнее. 6.Осталось только разрисовать и приклеить наши зелёные фигурки из бумаги.</vt:lpstr>
      <vt:lpstr>Наша тыква готова.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Буева</cp:lastModifiedBy>
  <cp:revision>13</cp:revision>
  <dcterms:created xsi:type="dcterms:W3CDTF">2020-06-17T12:43:43Z</dcterms:created>
  <dcterms:modified xsi:type="dcterms:W3CDTF">2020-06-18T09:20:12Z</dcterms:modified>
</cp:coreProperties>
</file>