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9B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EAC9-B62A-4633-B943-F6BA09DE70C9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99561F2-2414-492C-93F1-F07C29A08E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EAC9-B62A-4633-B943-F6BA09DE70C9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561F2-2414-492C-93F1-F07C29A08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99561F2-2414-492C-93F1-F07C29A08E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EAC9-B62A-4633-B943-F6BA09DE70C9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EAC9-B62A-4633-B943-F6BA09DE70C9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99561F2-2414-492C-93F1-F07C29A08E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EAC9-B62A-4633-B943-F6BA09DE70C9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99561F2-2414-492C-93F1-F07C29A08E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178EAC9-B62A-4633-B943-F6BA09DE70C9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561F2-2414-492C-93F1-F07C29A08E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EAC9-B62A-4633-B943-F6BA09DE70C9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99561F2-2414-492C-93F1-F07C29A08E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EAC9-B62A-4633-B943-F6BA09DE70C9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99561F2-2414-492C-93F1-F07C29A08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EAC9-B62A-4633-B943-F6BA09DE70C9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9561F2-2414-492C-93F1-F07C29A08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99561F2-2414-492C-93F1-F07C29A08E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EAC9-B62A-4633-B943-F6BA09DE70C9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99561F2-2414-492C-93F1-F07C29A08E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178EAC9-B62A-4633-B943-F6BA09DE70C9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178EAC9-B62A-4633-B943-F6BA09DE70C9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99561F2-2414-492C-93F1-F07C29A08E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8662" y="285728"/>
            <a:ext cx="72866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Муниципальное казенное дошкольное образовательное  учреждение                                                                           «Детский сад №3 п.Теплое»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1785926"/>
            <a:ext cx="785818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3200" dirty="0" smtClean="0">
                <a:solidFill>
                  <a:srgbClr val="1509B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Мастер-класс </a:t>
            </a:r>
            <a:r>
              <a:rPr lang="ru-RU" sz="3200" dirty="0" smtClean="0">
                <a:solidFill>
                  <a:srgbClr val="1509B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родителей</a:t>
            </a:r>
          </a:p>
          <a:p>
            <a:pPr algn="ctr">
              <a:spcBef>
                <a:spcPct val="0"/>
              </a:spcBef>
            </a:pPr>
            <a:r>
              <a:rPr lang="ru-RU" sz="3600" b="1" i="1" dirty="0" smtClean="0">
                <a:solidFill>
                  <a:srgbClr val="1509B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«Домашний пластилин».</a:t>
            </a:r>
            <a:endParaRPr lang="ru-RU" sz="3600" b="1" i="1" dirty="0">
              <a:solidFill>
                <a:srgbClr val="1509B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>
              <a:spcBef>
                <a:spcPct val="0"/>
              </a:spcBef>
            </a:pPr>
            <a:endParaRPr lang="ru-RU" b="1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>
              <a:spcBef>
                <a:spcPct val="0"/>
              </a:spcBef>
            </a:pPr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>
              <a:spcBef>
                <a:spcPct val="0"/>
              </a:spcBef>
            </a:pPr>
            <a:endParaRPr lang="ru-RU" b="1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>
              <a:spcBef>
                <a:spcPct val="0"/>
              </a:spcBef>
            </a:pPr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>
              <a:spcBef>
                <a:spcPct val="0"/>
              </a:spcBef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Подготовил воспитатель</a:t>
            </a:r>
          </a:p>
          <a:p>
            <a:pPr algn="r">
              <a:spcBef>
                <a:spcPct val="0"/>
              </a:spcBef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второй младшей группы</a:t>
            </a:r>
          </a:p>
          <a:p>
            <a:pPr algn="r">
              <a:spcBef>
                <a:spcPct val="0"/>
              </a:spcBef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Кузнецова А.А</a:t>
            </a:r>
            <a:endParaRPr lang="ru-RU" dirty="0" smtClean="0"/>
          </a:p>
          <a:p>
            <a:pPr algn="ctr"/>
            <a:endParaRPr lang="ru-RU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428604"/>
            <a:ext cx="750099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Ни для кого не секрет, что лепка является одним из самых интересных и полезных занятий детей дошкольников. В наше время промышленность выпускает большое количество пластилина. Тут и плавающий пластилин, и восковый, и </a:t>
            </a:r>
            <a:r>
              <a:rPr lang="ru-RU" b="1" i="1" dirty="0"/>
              <a:t>«мягкий»</a:t>
            </a:r>
            <a:r>
              <a:rPr lang="ru-RU" b="1" dirty="0"/>
              <a:t> для самых </a:t>
            </a:r>
            <a:r>
              <a:rPr lang="ru-RU" b="1" dirty="0" smtClean="0"/>
              <a:t>маленьких. </a:t>
            </a:r>
            <a:r>
              <a:rPr lang="ru-RU" b="1" dirty="0"/>
              <a:t>. Но что делать, если хочется чего то новенького? Если обычный пластилин ребятишек немного утомил, а маленькие пальчики хотят </a:t>
            </a:r>
            <a:r>
              <a:rPr lang="ru-RU" b="1" i="1" dirty="0"/>
              <a:t>«работать»</a:t>
            </a:r>
            <a:r>
              <a:rPr lang="ru-RU" b="1" dirty="0"/>
              <a:t>? </a:t>
            </a:r>
            <a:r>
              <a:rPr lang="ru-RU" b="1" dirty="0" smtClean="0"/>
              <a:t>На </a:t>
            </a:r>
            <a:r>
              <a:rPr lang="ru-RU" b="1" dirty="0"/>
              <a:t>помощь </a:t>
            </a:r>
            <a:r>
              <a:rPr lang="ru-RU" b="1" dirty="0" smtClean="0"/>
              <a:t>придет – домашний пластилин. </a:t>
            </a:r>
            <a:r>
              <a:rPr lang="ru-RU" b="1" dirty="0"/>
              <a:t>В чем его преимущество?</a:t>
            </a:r>
          </a:p>
          <a:p>
            <a:r>
              <a:rPr lang="ru-RU" b="1" dirty="0"/>
              <a:t>Во первых, пластилиновой массы можно сделать много – </a:t>
            </a:r>
            <a:r>
              <a:rPr lang="ru-RU" b="1" dirty="0" err="1" smtClean="0"/>
              <a:t>много</a:t>
            </a:r>
            <a:r>
              <a:rPr lang="ru-RU" b="1" dirty="0" smtClean="0"/>
              <a:t> ! </a:t>
            </a:r>
            <a:r>
              <a:rPr lang="ru-RU" b="1" dirty="0"/>
              <a:t>А это очень нравится ребятам!</a:t>
            </a:r>
          </a:p>
          <a:p>
            <a:r>
              <a:rPr lang="ru-RU" b="1" dirty="0"/>
              <a:t>Во вторых, текстура данного материала очень нежная, мягкая, податливая, эластичная. Работать с таким пластилином доставляет удовольствие даже взрослым. Что уж говорить о детях. Они готовы лепить каждый день!</a:t>
            </a:r>
          </a:p>
          <a:p>
            <a:r>
              <a:rPr lang="ru-RU" b="1" dirty="0"/>
              <a:t>В третьих, сделать домашний пластилин очень легко. Рецептов в интернете множество. Я </a:t>
            </a:r>
            <a:r>
              <a:rPr lang="ru-RU" b="1" dirty="0" smtClean="0"/>
              <a:t>предлагаю вам один из вариантов</a:t>
            </a:r>
            <a:r>
              <a:rPr lang="ru-RU" b="1" dirty="0"/>
              <a:t> </a:t>
            </a:r>
            <a:endParaRPr lang="ru-RU" b="1" dirty="0" smtClean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www.maam.ru/upload/blogs/detsad-1247068-1519748285.jpg"/>
          <p:cNvPicPr/>
          <p:nvPr/>
        </p:nvPicPr>
        <p:blipFill>
          <a:blip r:embed="rId2" cstate="print"/>
          <a:srcRect r="6619" b="2986"/>
          <a:stretch>
            <a:fillRect/>
          </a:stretch>
        </p:blipFill>
        <p:spPr bwMode="auto">
          <a:xfrm>
            <a:off x="571472" y="2214554"/>
            <a:ext cx="4143404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57818" y="2500306"/>
            <a:ext cx="3429024" cy="3339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/>
              <a:t>Для начала </a:t>
            </a:r>
            <a:r>
              <a:rPr lang="ru-RU" b="1" dirty="0" smtClean="0"/>
              <a:t>берем :</a:t>
            </a:r>
          </a:p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-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2 стакана холодной воды,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    -1 столовая ложка подсолнечного масла,</a:t>
            </a:r>
          </a:p>
          <a:p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выливаем в миску и </a:t>
            </a:r>
            <a:r>
              <a:rPr lang="ru-RU" b="1" dirty="0" smtClean="0"/>
              <a:t> </a:t>
            </a:r>
            <a:r>
              <a:rPr lang="ru-RU" b="1" dirty="0"/>
              <a:t>с</a:t>
            </a:r>
            <a:r>
              <a:rPr lang="ru-RU" b="1" dirty="0" smtClean="0"/>
              <a:t>тавим </a:t>
            </a:r>
            <a:r>
              <a:rPr lang="ru-RU" b="1" dirty="0"/>
              <a:t>на </a:t>
            </a:r>
            <a:r>
              <a:rPr lang="ru-RU" b="1" dirty="0" smtClean="0"/>
              <a:t>плиту, </a:t>
            </a:r>
            <a:r>
              <a:rPr lang="ru-RU" b="1" dirty="0"/>
              <a:t>ждём закипания. Как только появились пузырьки, воду выключаем.</a:t>
            </a:r>
          </a:p>
          <a:p>
            <a:pPr marL="0" marR="0" lvl="0" indent="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14291"/>
            <a:ext cx="807249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Для создания этого пластилина нам понадобятся следующие продукты : -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2 стакана холодной воды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- 1 столовая ложка подсолнечного масла</a:t>
            </a:r>
          </a:p>
          <a:p>
            <a:r>
              <a:rPr lang="ru-RU" b="1" dirty="0" smtClean="0"/>
              <a:t>- 2 стакана муки</a:t>
            </a:r>
          </a:p>
          <a:p>
            <a:r>
              <a:rPr lang="ru-RU" b="1" dirty="0" smtClean="0"/>
              <a:t>- 1 стакан соли</a:t>
            </a:r>
          </a:p>
          <a:p>
            <a:r>
              <a:rPr lang="ru-RU" b="1" dirty="0" smtClean="0"/>
              <a:t>- 1 столовая ложка лимонной кислоты.  </a:t>
            </a:r>
          </a:p>
          <a:p>
            <a:r>
              <a:rPr lang="ru-RU" b="1" dirty="0" smtClean="0"/>
              <a:t>- сухие пищевые красители.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www.maam.ru/upload/blogs/detsad-1247068-1519748324.jpg"/>
          <p:cNvPicPr/>
          <p:nvPr/>
        </p:nvPicPr>
        <p:blipFill>
          <a:blip r:embed="rId2" cstate="print"/>
          <a:srcRect b="2816"/>
          <a:stretch>
            <a:fillRect/>
          </a:stretch>
        </p:blipFill>
        <p:spPr bwMode="auto">
          <a:xfrm>
            <a:off x="500035" y="214290"/>
            <a:ext cx="4572032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000100" y="4500570"/>
            <a:ext cx="735811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Тем временем, в отдельную ёмкость насыпаем:</a:t>
            </a:r>
          </a:p>
          <a:p>
            <a:r>
              <a:rPr lang="ru-RU" b="1" dirty="0" smtClean="0"/>
              <a:t>- 2 стакана муки,</a:t>
            </a:r>
          </a:p>
          <a:p>
            <a:r>
              <a:rPr lang="ru-RU" b="1" dirty="0" smtClean="0"/>
              <a:t>- 1 стакан соли,</a:t>
            </a:r>
          </a:p>
          <a:p>
            <a:r>
              <a:rPr lang="ru-RU" b="1" dirty="0" smtClean="0"/>
              <a:t>- 1 столовая ложка лимонной кислоты.</a:t>
            </a:r>
          </a:p>
          <a:p>
            <a:r>
              <a:rPr lang="ru-RU" b="1" dirty="0" smtClean="0"/>
              <a:t>Все хорошо перемешиваем </a:t>
            </a:r>
            <a:r>
              <a:rPr lang="ru-RU" b="1" dirty="0"/>
              <a:t>и заливаем горячей водой с маслом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www.maam.ru/upload/blogs/detsad-1247068-1519748349.jpg"/>
          <p:cNvPicPr/>
          <p:nvPr/>
        </p:nvPicPr>
        <p:blipFill>
          <a:blip r:embed="rId2" cstate="print"/>
          <a:srcRect r="2173" b="2985"/>
          <a:stretch>
            <a:fillRect/>
          </a:stretch>
        </p:blipFill>
        <p:spPr bwMode="auto">
          <a:xfrm>
            <a:off x="714348" y="428604"/>
            <a:ext cx="3714776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https://www.maam.ru/upload/blogs/detsad-1247068-1519748794.jpg"/>
          <p:cNvPicPr/>
          <p:nvPr/>
        </p:nvPicPr>
        <p:blipFill>
          <a:blip r:embed="rId3" cstate="print"/>
          <a:srcRect b="3333"/>
          <a:stretch>
            <a:fillRect/>
          </a:stretch>
        </p:blipFill>
        <p:spPr bwMode="auto">
          <a:xfrm>
            <a:off x="4857752" y="357166"/>
            <a:ext cx="3714776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785786" y="4786322"/>
            <a:ext cx="77867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Добавляем красители нужного нам  цвета. 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www.maam.ru/upload/blogs/detsad-1247068-1519748438.jpg"/>
          <p:cNvPicPr/>
          <p:nvPr/>
        </p:nvPicPr>
        <p:blipFill>
          <a:blip r:embed="rId2" cstate="print"/>
          <a:srcRect t="6666" b="3333"/>
          <a:stretch>
            <a:fillRect/>
          </a:stretch>
        </p:blipFill>
        <p:spPr bwMode="auto">
          <a:xfrm>
            <a:off x="357158" y="285728"/>
            <a:ext cx="4071967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28596" y="4572008"/>
            <a:ext cx="821537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Вымешиваем наш домашний пластилин до тех пор, пока он не станет однородным, мягким и эластичным, после чего из него можно творить.</a:t>
            </a:r>
          </a:p>
          <a:p>
            <a:r>
              <a:rPr lang="ru-RU" b="1" dirty="0"/>
              <a:t> </a:t>
            </a:r>
            <a:r>
              <a:rPr lang="ru-RU" b="1" dirty="0" smtClean="0"/>
              <a:t>Хранить </a:t>
            </a:r>
            <a:r>
              <a:rPr lang="ru-RU" b="1" dirty="0"/>
              <a:t>подобный пластилин следует в холодильнике, предварительно обернув его в пищевую полиэтиленовую пленку и упаковав в герметичный пластиковый контейнер.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4214818"/>
            <a:ext cx="77153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Если не хочется использовать искусственные красители, их вполне можно заменить натуральными. Например, можно взять какао, куркуму, сок свеклы, моркови, шпината, черники или других ягод. Проявите немного фантазии, и у вас будет целая гамма всевозможных цветов и оттенков.</a:t>
            </a:r>
          </a:p>
        </p:txBody>
      </p:sp>
      <p:pic>
        <p:nvPicPr>
          <p:cNvPr id="18435" name="Picture 3" descr="C:\Users\user\Desktop\85e868dd23ca277db329fef3c593b40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214290"/>
            <a:ext cx="5715040" cy="3786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643050"/>
            <a:ext cx="842968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Спасибо </a:t>
            </a:r>
            <a:r>
              <a:rPr lang="ru-RU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за </a:t>
            </a:r>
            <a:r>
              <a:rPr lang="ru-RU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внимание!</a:t>
            </a:r>
            <a:br>
              <a:rPr lang="ru-RU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</a:br>
            <a:r>
              <a:rPr lang="ru-RU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   Желаю </a:t>
            </a:r>
            <a:r>
              <a:rPr lang="ru-RU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творческих </a:t>
            </a:r>
            <a:r>
              <a:rPr lang="ru-RU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успехов.</a:t>
            </a:r>
            <a:endParaRPr lang="ru-RU" sz="4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173</TotalTime>
  <Words>245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Официальная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Буева</cp:lastModifiedBy>
  <cp:revision>19</cp:revision>
  <dcterms:created xsi:type="dcterms:W3CDTF">2020-06-14T17:23:28Z</dcterms:created>
  <dcterms:modified xsi:type="dcterms:W3CDTF">2020-06-18T09:17:56Z</dcterms:modified>
</cp:coreProperties>
</file>