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600" cy="1927225"/>
          </a:xfrm>
        </p:spPr>
        <p:txBody>
          <a:bodyPr/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Подвижные игры для детей 2 младшей группы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085184"/>
            <a:ext cx="5538936" cy="168478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 воспитатель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младшей группы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«Детский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сад №3 п.Теплое»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42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Подвижная игра «Воробушки и автомобиль»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992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приучать детей бегать в разных направлениях, не наталкиваясь друг на друга, начинать движение и менять его по сигналу воспитателя, находить своё место.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Описание. Дети – «воробушки» садятся на скамейку – «гнёздышки». Воспитатель изображает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автомобиль».После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слов воспитателя: «Полетели, воробушки, на дорожку» - дети поднимаются и бегают по площадке, размахивая руками –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крылышками».По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сигналу воспитателя: «Автомобиль едет, летите, воробушки, в свои гнёздышки!» - «автомобиль» выезжает из «гаража», «воробушки» улетают в «гнёзда» (садятся на скамейки). «Автомобиль» возвращается в «гараж».</a:t>
            </a:r>
          </a:p>
        </p:txBody>
      </p:sp>
    </p:spTree>
    <p:extLst>
      <p:ext uri="{BB962C8B-B14F-4D97-AF65-F5344CB8AC3E}">
        <p14:creationId xmlns:p14="http://schemas.microsoft.com/office/powerpoint/2010/main" xmlns="" val="52585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Подвижная игра «Мой весёлый звонкий мяч»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учить детей подпрыгивать на двух ногах, внимательно слушать текст и убегать только тогда, когда будут произнесены последние слова.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Дети стоят с одной стороны площадки, около них воспитатель с мячом в руках. Он показывает, как легко и высоко подпрыгивает мяч, если его отбивать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рукой,сопровождая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действия словами: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весёлый звонкий мяч,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куда пустился вскачь?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Красный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жёлтый, голубой,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угнаться за тобой.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Затем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воспитатель предлагает детям выполнить прыжки, при этом отбивая мяч о землю. Прочитав снова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стихотворение,он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говорит: «Сейчас догоню!» Дети перестают прыгать и убегают. Воспитатель делает вид, что ловит их. Воспитатель, не пользуясь мячом, предлагает детям выполнить прыжки, сам же при этом поднимает и опускает руку над головами детей, как будто отбивает мячи.</a:t>
            </a:r>
          </a:p>
        </p:txBody>
      </p:sp>
    </p:spTree>
    <p:extLst>
      <p:ext uri="{BB962C8B-B14F-4D97-AF65-F5344CB8AC3E}">
        <p14:creationId xmlns:p14="http://schemas.microsoft.com/office/powerpoint/2010/main" xmlns="" val="245007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Подвижная игра «Снег идёт»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научить соотносить собственные действия с действиями участников игры; упражнять детей в беге, делать повороты вокруг себя.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читает стихотворение: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Белый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снег пушистый в воздухе кружится,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землю тихо, падает, ложится.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бегают по кругу, кружатся.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355173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Подвижная игра «Солнышко и дождик»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Цель: учить детей ходить и бегать врассыпную, не наталкиваясь друг на друга, приучать их действовать по сигналу воспитателя.</a:t>
            </a:r>
          </a:p>
          <a:p>
            <a:pPr marL="0" indent="0">
              <a:buNone/>
            </a:pPr>
            <a:r>
              <a:rPr lang="ru-RU" dirty="0" smtClean="0"/>
              <a:t>Описание</a:t>
            </a:r>
            <a:r>
              <a:rPr lang="ru-RU" dirty="0"/>
              <a:t>. Дети присаживаются на корточки за чертой, обозначенной </a:t>
            </a:r>
            <a:r>
              <a:rPr lang="ru-RU" dirty="0" err="1"/>
              <a:t>воспитателем.Воспитатель</a:t>
            </a:r>
            <a:r>
              <a:rPr lang="ru-RU" dirty="0"/>
              <a:t> говорит: «На небе солнышко! Можно идти гулять». Дети бегают по </a:t>
            </a:r>
            <a:r>
              <a:rPr lang="ru-RU" dirty="0" err="1"/>
              <a:t>площадке.На</a:t>
            </a:r>
            <a:r>
              <a:rPr lang="ru-RU" dirty="0"/>
              <a:t> сигнал: «Дождик! Скорей домой!» - бегут за обозначенную линию и присаживаются на </a:t>
            </a:r>
            <a:r>
              <a:rPr lang="ru-RU" dirty="0" err="1"/>
              <a:t>корточки.Воспитатель</a:t>
            </a:r>
            <a:r>
              <a:rPr lang="ru-RU" dirty="0"/>
              <a:t> снова говорит: «Солнышко! Идите гулять», и игра повторяется.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94702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Подвижная игра «Самолёты»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Цель: учить детей бегать в разных направлениях, не наталкиваясь друг на друга; приучать их внимательно слушать сигнал и начинать движение по словесному сигналу.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Описание</a:t>
            </a:r>
            <a:r>
              <a:rPr lang="ru-RU" dirty="0"/>
              <a:t>. Воспитатель предлагает детям приготовиться к «полёту», показав предварительно, как «заводить» мотор и как «</a:t>
            </a:r>
            <a:r>
              <a:rPr lang="ru-RU" dirty="0" err="1"/>
              <a:t>летать».Воспитатель</a:t>
            </a:r>
            <a:r>
              <a:rPr lang="ru-RU" dirty="0"/>
              <a:t> говорит: «К полёту приготовиться. Завести моторы!»- дети делают вращательные движения руками перед грудью и произносят звук: «Р-р-</a:t>
            </a:r>
            <a:r>
              <a:rPr lang="ru-RU" dirty="0" err="1"/>
              <a:t>р».После</a:t>
            </a:r>
            <a:r>
              <a:rPr lang="ru-RU" dirty="0"/>
              <a:t> сигнала воспитателя: «Полетели!» - дети разводят руки в стороны (как крылья у самолёта) и «летят» - разбегаются в разные </a:t>
            </a:r>
            <a:r>
              <a:rPr lang="ru-RU" dirty="0" err="1"/>
              <a:t>стороны.По</a:t>
            </a:r>
            <a:r>
              <a:rPr lang="ru-RU" dirty="0"/>
              <a:t> сигналу воспитателя: «На посадку!» - дети садятся на скамейку.</a:t>
            </a:r>
          </a:p>
        </p:txBody>
      </p:sp>
    </p:spTree>
    <p:extLst>
      <p:ext uri="{BB962C8B-B14F-4D97-AF65-F5344CB8AC3E}">
        <p14:creationId xmlns:p14="http://schemas.microsoft.com/office/powerpoint/2010/main" xmlns="" val="43638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Подвижная игра «Снежинки и ветер»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Цель: развитие воображения детей, внимательности, умения играть в коллективе; упражнять в беге, делать повороты вокруг себя, в приседании.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Воспитатель произносит слова: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 сейчас я посмотрю: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Кто умеет веселиться,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Кто мороза не боится.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Воспитатель – «ветер» имитирует дуновение ветра, а дети – «снежинки» передвигаются по площадке, изображая полёт снежинок. Дети прячутся (присаживаются, когда воспитатель прекращает дуть.</a:t>
            </a:r>
          </a:p>
        </p:txBody>
      </p:sp>
    </p:spTree>
    <p:extLst>
      <p:ext uri="{BB962C8B-B14F-4D97-AF65-F5344CB8AC3E}">
        <p14:creationId xmlns:p14="http://schemas.microsoft.com/office/powerpoint/2010/main" xmlns="" val="389813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Подвижная игра «У медведя во бору»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Цель: развитие у детей скорости реакции на словесный сигнал, развитие внимания; упражнять детей в беге.</a:t>
            </a:r>
          </a:p>
          <a:p>
            <a:pPr marL="0" indent="0">
              <a:buNone/>
            </a:pPr>
            <a:r>
              <a:rPr lang="ru-RU" dirty="0" smtClean="0"/>
              <a:t>Из </a:t>
            </a:r>
            <a:r>
              <a:rPr lang="ru-RU" dirty="0"/>
              <a:t>всех участников игры выбирают одного водящего, которого назначают «медведем». На площадке для игры очерчивают два круга. Первый круг – это берлога «медведя», второй – это дом, для всех остальных участников игры. Начинается </a:t>
            </a:r>
            <a:r>
              <a:rPr lang="ru-RU" dirty="0" err="1"/>
              <a:t>игра,и</a:t>
            </a:r>
            <a:r>
              <a:rPr lang="ru-RU" dirty="0"/>
              <a:t> дети выходят из дома со словами: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У медведя во бору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Грибы, ягоды беру.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 медведь не спит,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 на нас рычит.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После того, как дети произносят эти слова, «медведь» выбегает из берлоги и старается поймать кого-либо из деток. Если кто-то не успевает убежать в дом и «медведь» ловит его, то уже сам становится «медведем».</a:t>
            </a:r>
          </a:p>
        </p:txBody>
      </p:sp>
    </p:spTree>
    <p:extLst>
      <p:ext uri="{BB962C8B-B14F-4D97-AF65-F5344CB8AC3E}">
        <p14:creationId xmlns:p14="http://schemas.microsoft.com/office/powerpoint/2010/main" xmlns="" val="15516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0236" y="2967335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990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789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Подвижные игры для детей 2 младшей группы</vt:lpstr>
      <vt:lpstr>Подвижная игра «Воробушки и автомобиль»</vt:lpstr>
      <vt:lpstr>Подвижная игра «Мой весёлый звонкий мяч»</vt:lpstr>
      <vt:lpstr>Подвижная игра «Снег идёт»</vt:lpstr>
      <vt:lpstr>Подвижная игра «Солнышко и дождик»</vt:lpstr>
      <vt:lpstr>Подвижная игра «Самолёты»</vt:lpstr>
      <vt:lpstr>Подвижная игра «Снежинки и ветер»</vt:lpstr>
      <vt:lpstr>Подвижная игра «У медведя во бору»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для детей 2 младшей группы</dc:title>
  <dc:creator>Жанна</dc:creator>
  <cp:lastModifiedBy>Буева</cp:lastModifiedBy>
  <cp:revision>2</cp:revision>
  <dcterms:created xsi:type="dcterms:W3CDTF">2020-06-02T12:44:20Z</dcterms:created>
  <dcterms:modified xsi:type="dcterms:W3CDTF">2020-06-18T09:23:08Z</dcterms:modified>
</cp:coreProperties>
</file>