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1" r:id="rId12"/>
    <p:sldId id="268" r:id="rId13"/>
    <p:sldId id="272" r:id="rId14"/>
    <p:sldId id="274" r:id="rId15"/>
    <p:sldId id="275" r:id="rId16"/>
    <p:sldId id="278" r:id="rId17"/>
    <p:sldId id="277" r:id="rId18"/>
    <p:sldId id="280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wnloads\&#1071;&#1089;&#1085;&#1072;&#1103;-&#1055;&#1086;&#1083;&#1103;&#1085;&#1072;_-&#1088;&#1072;&#1079;&#1086;&#1088;&#1077;&#1085;&#1085;&#1072;&#1103;-&#1085;&#1077;&#1084;&#1094;&#1072;&#1084;&#1080;-&#1074;-1941-&#1075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ium.ru/&#1056;&#1086;&#1089;&#1089;&#1080;&#1103;/&#1071;&#1089;&#1085;&#1072;&#1103;_&#1087;&#1086;&#1083;&#1103;&#1085;&#1072;/&#1044;&#1086;&#1089;&#1090;&#1086;&#1087;&#1088;&#1080;&#1084;&#1077;&#1095;&#1072;&#1090;&#1077;&#1083;&#1100;&#1085;&#1086;&#1089;&#1090;&#1080;/" TargetMode="External"/><Relationship Id="rId7" Type="http://schemas.openxmlformats.org/officeDocument/2006/relationships/hyperlink" Target="https://nashenasledie.livejournal.com/2752013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gnitours.ru/2017/05/03/&#1103;&#1089;&#1085;&#1072;&#1103;-&#1087;&#1086;&#1083;&#1103;&#1085;&#1072;-&#1091;&#1089;&#1072;&#1076;&#1100;&#1073;&#1072;-&#1083;&#1100;&#1074;&#1072;-&#1090;&#1086;&#1083;&#1089;&#1090;&#1086;&#1075;&#1086;/" TargetMode="External"/><Relationship Id="rId5" Type="http://schemas.openxmlformats.org/officeDocument/2006/relationships/hyperlink" Target="https://rutraveller.ru/place/88165" TargetMode="External"/><Relationship Id="rId4" Type="http://schemas.openxmlformats.org/officeDocument/2006/relationships/hyperlink" Target="https://www.alib.ru/au-/nm-biblioteka_lnmnva_nikolaevicha_tolstogo_yasnoj_polyan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47;&#1074;&#1091;&#1082;%20&#1089;&#1086;&#1083;&#1086;&#1074;&#1100;&#1103;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wnloads\&#1047;&#1074;&#1091;&#1082;%20&#1089;&#1086;&#1083;&#1086;&#1074;&#1100;&#1103;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td1.mycdn.me/image?id=860336853831&amp;t=20&amp;plc=WEB&amp;tkn=*BfnRpfh48lQ79CQfnsipODXJl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332656"/>
            <a:ext cx="68407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Виртуальная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экскурсия</a:t>
            </a:r>
          </a:p>
          <a:p>
            <a:pPr algn="ctr"/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Музей-усадьба «Ясная Поляна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</a:t>
            </a:r>
          </a:p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Цель: совершить виртуальное путешествие в родовое имение русского писателя Льва Николаевича Толстого 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http://rusnardom.ru/wp-content/uploads/2016/03/lev-tolstoy-1024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17" y="2708920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ая выноска 7"/>
          <p:cNvSpPr/>
          <p:nvPr/>
        </p:nvSpPr>
        <p:spPr>
          <a:xfrm>
            <a:off x="3734165" y="2708920"/>
            <a:ext cx="4222211" cy="1870966"/>
          </a:xfrm>
          <a:prstGeom prst="wedgeRectCallout">
            <a:avLst>
              <a:gd name="adj1" fmla="val -36273"/>
              <a:gd name="adj2" fmla="val 61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«Без своей Ясной Поляны я трудно могу себе представить Россию…»</a:t>
            </a:r>
          </a:p>
          <a:p>
            <a:pPr algn="r"/>
            <a:r>
              <a:rPr lang="ru-RU" sz="2400" dirty="0" smtClean="0"/>
              <a:t>Л. Н. Толстой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5013176"/>
            <a:ext cx="3948728" cy="1315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Подготовила: 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Михайлова А.Н.</a:t>
            </a:r>
          </a:p>
          <a:p>
            <a:pPr algn="just"/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работе использованы материалы Сергеевой А. Н., учителя 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начальных 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классов ОБОУ 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"Школа-интернат №4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"</a:t>
            </a:r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c.pics.livejournal.com/a_les_sandro/76103102/993187/99318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52565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В личной библиотеке Л. Н. Толстого насчитывается до 22 000 книг и журналов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lookmytrips.com/images/look79ie/big-56f06317ff9367079605efa8-571fbe021ff43-1bhvf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rusnardom.ru/wp-content/uploads/2016/03/lev-tolstoy-1024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3419872" y="1340768"/>
            <a:ext cx="5472608" cy="2952328"/>
          </a:xfrm>
          <a:prstGeom prst="wedgeRectCallout">
            <a:avLst>
              <a:gd name="adj1" fmla="val -36273"/>
              <a:gd name="adj2" fmla="val 61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 smtClean="0"/>
              <a:t>	«Без Ясной Поляны я, может быть, яснее увижу общие законы, необходимые для моего Отечества, но я не буду до пристрастия любить его».</a:t>
            </a:r>
          </a:p>
          <a:p>
            <a:pPr algn="r"/>
            <a:r>
              <a:rPr lang="ru-RU" sz="2400" dirty="0" smtClean="0"/>
              <a:t>Л. Н. Толстой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www.ayda.ru/images/places/10078/o_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0"/>
            <a:ext cx="4680520" cy="1556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Во флигеле </a:t>
            </a:r>
            <a:r>
              <a:rPr lang="ru-RU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Кузьминских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с 1859 по 1862 год находилась школа для крестьянских детей, в которой преподавал Л. Н. Толстой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628" name="Picture 4" descr="https://ds02.infourok.ru/uploads/ex/0f84/0002cea3-30bc54db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ratanews.ru/i/editor_upload/images/foto_tulskie_shkolniki_v_gosty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21088"/>
            <a:ext cx="42484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s://pbs.twimg.com/media/CTqw8V8XAAAiBC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6632"/>
            <a:ext cx="285199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ayda.ru/images/places/10078/o_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rusnardom.ru/wp-content/uploads/2016/03/lev-tolstoy-1024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419872" y="1340768"/>
            <a:ext cx="5472608" cy="2952328"/>
          </a:xfrm>
          <a:prstGeom prst="wedgeRectCallout">
            <a:avLst>
              <a:gd name="adj1" fmla="val -36273"/>
              <a:gd name="adj2" fmla="val 61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i="1" dirty="0" smtClean="0"/>
              <a:t>	«Если учитель имеет только любовь к делу, он будет хороший учитель. Если учитель имеет только любовь к ученику, как отец и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- он совершенный учитель».</a:t>
            </a:r>
          </a:p>
          <a:p>
            <a:pPr algn="r"/>
            <a:r>
              <a:rPr lang="ru-RU" sz="2400" dirty="0" smtClean="0"/>
              <a:t>Л. Н. Толстой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countryscanner.ru/wp-content/uploads/2018/04/yasnaya-polyana-countryscanner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0"/>
            <a:ext cx="5184576" cy="2708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В лесу Старый заказ, на краю оврага, обрел покой великий русский писатель.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Лев Толстой был похоронен скромно, как он и завещал, в тихом уголке усадьбы, без памятника.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Аккуратный земляной холмик, летом – поросший травой, зимой - присыпанный снегом, - так выглядит могила писателя</a:t>
            </a:r>
          </a:p>
          <a:p>
            <a:pPr algn="just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images46.fotki.com/v1637/photos/1/1011935/6231325/P5104442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rusnardom.ru/wp-content/uploads/2016/03/lev-tolstoy-1024x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3419872" y="1340768"/>
            <a:ext cx="5472608" cy="2952328"/>
          </a:xfrm>
          <a:prstGeom prst="wedgeRectCallout">
            <a:avLst>
              <a:gd name="adj1" fmla="val -36273"/>
              <a:gd name="adj2" fmla="val 61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 smtClean="0"/>
              <a:t>	«Очень, очень хорошо это было, и я благодарю Бога, что мог играть в это. Мы называли это игрой, а между тем, все на свете игра. Кроме этого».</a:t>
            </a:r>
          </a:p>
          <a:p>
            <a:pPr algn="r"/>
            <a:r>
              <a:rPr lang="ru-RU" sz="2400" dirty="0" smtClean="0"/>
              <a:t>Л. Н. Толстой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Ясная-Поляна_-разоренная-немцами-в-1941-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8669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oboi.cc/uploads/11_05_2013/view/201209/oboik.ru_34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www.bloha.info/wp-content/uploads/2015/06/yap-k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2378">
            <a:off x="276658" y="1538740"/>
            <a:ext cx="2210711" cy="30963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843808" y="2420888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Оккупация Ясной Поляны немецко-фашистскими захватчиками продолжалась 45 дней с 28 октября 1941 по 14 декабря 1941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3798" name="Picture 6" descr="https://187011.selcdn.ru/thumbnails/photos/8/4/e/84e3f12a5943b47f_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6632"/>
            <a:ext cx="333794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3800" name="Picture 8" descr="http://visualrian.ru/images/old_preview/6/73/67343_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5575">
            <a:off x="6847904" y="1089098"/>
            <a:ext cx="2119908" cy="32673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3802" name="Picture 10" descr="http://waralbum.ru/wp-content/uploads/2018/03/yas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022304"/>
            <a:ext cx="4240821" cy="28356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td1.mycdn.me/image?id=860336853831&amp;t=20&amp;plc=WEB&amp;tkn=*BfnRpfh48lQ79CQfnsipODXJl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332656"/>
            <a:ext cx="68407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Определите по краткому описанию, о чем идет речь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00808"/>
            <a:ext cx="7704856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Стоит только миновать ворота при въезде в Ясную Поляну, как перед вашими глазами откроется эффектная перспектива: по обеим сторонам уходящие вдаль ряды вековых деревьев, погружающих дорогу в густую тень.</a:t>
            </a: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Начало ей было положено дедом писателя. Приобретать книги продолжал отец Толстого. Однако почти вся она создавалась за последние 50-55 лет жизни писателя.</a:t>
            </a:r>
          </a:p>
          <a:p>
            <a:pPr marL="342900" indent="-342900" algn="just">
              <a:buFontTx/>
              <a:buAutoNum type="arabicPeriod"/>
            </a:pP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 стен были сняты редчайшие фотографии. Печки топили картинами, обломками мебели, книгами.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259632" y="2852936"/>
            <a:ext cx="1656184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Прешпект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87624" y="4293096"/>
            <a:ext cx="2016224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9632" y="5445224"/>
            <a:ext cx="2016224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Оккупация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td1.mycdn.me/image?id=860336853831&amp;t=20&amp;plc=WEB&amp;tkn=*BfnRpfh48lQ79CQfnsipODXJl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628800"/>
            <a:ext cx="7488832" cy="5013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Достопримечательности Ясной Поляны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http://www.openarium.ru/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Россия/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Ясная_поляна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/Достопримечательности/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Библиотека Льва Николаевича Толстого в Ясной Поляне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4"/>
              </a:rPr>
              <a:t>https://www.alib.ru/au-/nm-biblioteka_lnmnva_nikolaevicha_tolstogo_yasnoj_polyane/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Флигель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Кузьминских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Ясной Поляне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5"/>
              </a:rPr>
              <a:t>https://rutraveller.ru/place/88165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Ясная Поляна – Усадьба Льва Толстого Достопримечательности</a:t>
            </a:r>
          </a:p>
          <a:p>
            <a:pPr algn="ctr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6"/>
              </a:rPr>
              <a:t>http://cognitours.ru/2017/05/03/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6"/>
              </a:rPr>
              <a:t>ясная-поляна-усадьба-льва-толстого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6"/>
              </a:rPr>
              <a:t>/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Оккупация Ясной Поляны продолжалась 45 дней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7"/>
              </a:rPr>
              <a:t>https://nashenasledie.livejournal.com/2752013.html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332656"/>
            <a:ext cx="41044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Источники: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td1.mycdn.me/image?id=860336853831&amp;t=20&amp;plc=WEB&amp;tkn=*BfnRpfh48lQ79CQfnsipODXJl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476672"/>
            <a:ext cx="69847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Ясная Поляна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— усадьба в </a:t>
            </a:r>
            <a:r>
              <a:rPr lang="ru-RU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Щёкинском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районе Тульской области, основанная в XVII веке и принадлежавшая сначала роду Карцевых, затем роду Волконских и Толстых</a:t>
            </a:r>
          </a:p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-maps.yandex.ru/1.x/?ll=37.509799957275,54.022659301758&amp;size=450,450&amp;z=10&amp;l=map&amp;pt=37.509799957275,54.022659301758,pm2g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recommend.ru/sites/default/files/imagecache/copyright1/user-images/637144/zZgbySbwAJcVs37qVy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Схема маршрута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388" name="AutoShape 4" descr="https://a.d-cd.net/MAAAAgMuwO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a.d-cd.net/MAAAAgMuwO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4.bp.blogspot.com/-13N8829EpZo/W5UH_Trh7XI/AAAAAAADcZU/JcmjOYBBjOozYhkh73lrEcroNprFTcw6QCLcBGAs/s1600/2018AY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360" y="5445224"/>
            <a:ext cx="1028686" cy="720080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4" name="Picture 10" descr="https://vladkatkov.ru/content/6.report/008.yasnaya_polyana/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16"/>
            <a:ext cx="1296735" cy="864152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6" name="Picture 12" descr="http://avantazh-vrn.ru/userfiles/clauses/large/322_yasnaya-polyana---muzey-usad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1081332" cy="723352"/>
          </a:xfrm>
          <a:prstGeom prst="ellipse">
            <a:avLst/>
          </a:prstGeom>
          <a:ln w="952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8" name="Picture 14" descr="https://funeralportal.ru/upload/medialibrary/0a3/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4981" y="3093155"/>
            <a:ext cx="1152128" cy="767893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bs.twimg.com/media/DkQ8omMXgAA8zW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avatars.mds.yandex.net/get-pdb/194708/cc049f1c-37b8-4967-b0f4-72802ec1e89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Звук соловь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45333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https://a.d-cd.net/MAAAAgMuwO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32656"/>
            <a:ext cx="67687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4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Прешпект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– березовая аллея, появившаяся в Ясной Поляне около 1800 года. Неоднократно упоминается в произведениях Льва Николаевича. Начинается от башен въезда и ведет к дому писателя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8" name="Picture 6" descr="https://www.peremeny.ru/UserFiles/Image/narrativ/vim/vimIAS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4973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96136" y="3356992"/>
            <a:ext cx="302433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Болконские Лысые Горы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st.depositphotos.com/1037633/3416/i/950/depositphotos_34168255-stock-photo-alley-in-yasnaya-poly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Звук соловь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453336"/>
            <a:ext cx="304800" cy="304800"/>
          </a:xfrm>
          <a:prstGeom prst="rect">
            <a:avLst/>
          </a:prstGeom>
        </p:spPr>
      </p:pic>
      <p:sp>
        <p:nvSpPr>
          <p:cNvPr id="19458" name="AutoShape 2" descr="https://a.d-cd.net/2df7234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rusnardom.ru/wp-content/uploads/2016/03/lev-tolstoy-1024x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3419872" y="1340768"/>
            <a:ext cx="5472608" cy="2952328"/>
          </a:xfrm>
          <a:prstGeom prst="wedgeRectCallout">
            <a:avLst>
              <a:gd name="adj1" fmla="val -36273"/>
              <a:gd name="adj2" fmla="val 613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 smtClean="0"/>
              <a:t>	«Необычайная красота весны нынешнего года в деревне разбудит мертвого… Маханье берез </a:t>
            </a:r>
            <a:r>
              <a:rPr lang="ru-RU" sz="2400" i="1" dirty="0" err="1"/>
              <a:t>П</a:t>
            </a:r>
            <a:r>
              <a:rPr lang="ru-RU" sz="2400" i="1" dirty="0" err="1" smtClean="0"/>
              <a:t>решпекта</a:t>
            </a:r>
            <a:r>
              <a:rPr lang="ru-RU" sz="2400" i="1" dirty="0" smtClean="0"/>
              <a:t> такое же как было, когда я, 60 лет тому назад, в первый раз заметил и полюбил красоту эту».</a:t>
            </a:r>
          </a:p>
          <a:p>
            <a:pPr algn="r"/>
            <a:r>
              <a:rPr lang="ru-RU" sz="2400" dirty="0" smtClean="0"/>
              <a:t>Л. Н. Толстой</a:t>
            </a:r>
            <a:endParaRPr lang="ru-RU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.lookmytrips.com/images/look79ie/big-56f06317ff9367079605efa8-571fbe021ff43-1bhvf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540060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Переехав в усадьбу, Л. Н. Толстой расширил один из местных флигелей. В этом доме он прожил со своей семьей более 50 лет, где и была создана большая часть его произведений. Сейчас этот дом является функционирующим музеем писателя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r.mtdata.ru/r960x600/u24/photo96CD/20515689448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russ-tur.ru/wp-content/uploads/2016/12/yasnaya-polian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11535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8" name="Picture 6" descr="http://img.2r.ru/routes/2017/10/a9f0aee748521dbb0e9ebda77fc9cc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60" name="Picture 8" descr="https://www.moya-planeta.ru/files/holder/84/c1/84c108fed57aafc1717db4dd406c4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4925347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184</Words>
  <Application>Microsoft Office PowerPoint</Application>
  <PresentationFormat>Экран (4:3)</PresentationFormat>
  <Paragraphs>45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Буева</cp:lastModifiedBy>
  <cp:revision>42</cp:revision>
  <dcterms:created xsi:type="dcterms:W3CDTF">2019-05-24T19:22:17Z</dcterms:created>
  <dcterms:modified xsi:type="dcterms:W3CDTF">2020-06-19T09:28:38Z</dcterms:modified>
</cp:coreProperties>
</file>