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90" r:id="rId5"/>
    <p:sldId id="266" r:id="rId6"/>
    <p:sldId id="267" r:id="rId7"/>
    <p:sldId id="291" r:id="rId8"/>
    <p:sldId id="269" r:id="rId9"/>
    <p:sldId id="292" r:id="rId10"/>
    <p:sldId id="293" r:id="rId11"/>
    <p:sldId id="289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87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>
      <p:cViewPr varScale="1">
        <p:scale>
          <a:sx n="88" d="100"/>
          <a:sy n="88" d="100"/>
        </p:scale>
        <p:origin x="-1344" y="-108"/>
      </p:cViewPr>
      <p:guideLst>
        <p:guide orient="horz" pos="2387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039B4-C6C9-4014-983E-700A81EF04D8}" type="datetimeFigureOut">
              <a:rPr lang="ru-RU"/>
              <a:pPr>
                <a:defRPr/>
              </a:pPr>
              <a:t>19.06.2020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D528A-13F1-4C46-80B6-D667B8A30B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F9F7F-5352-40D1-BD8E-9BA614EAEF03}" type="datetimeFigureOut">
              <a:rPr lang="ru-RU"/>
              <a:pPr>
                <a:defRPr/>
              </a:pPr>
              <a:t>19.06.2020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B9D75-5F4A-4397-B546-220AD97F79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A8855-9A38-465B-8435-939E589A421F}" type="datetimeFigureOut">
              <a:rPr lang="ru-RU"/>
              <a:pPr>
                <a:defRPr/>
              </a:pPr>
              <a:t>19.06.2020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2D64-D744-4C39-9201-9AD5484F53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B773A-858B-4ACA-997D-B254E9562280}" type="datetimeFigureOut">
              <a:rPr lang="ru-RU"/>
              <a:pPr>
                <a:defRPr/>
              </a:pPr>
              <a:t>19.06.2020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1C146-BA75-4B7B-86BB-71441EB82E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9DAFD-1D76-42C4-857E-A7DE42CCB818}" type="datetimeFigureOut">
              <a:rPr lang="ru-RU"/>
              <a:pPr>
                <a:defRPr/>
              </a:pPr>
              <a:t>19.06.2020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0668C-9557-4892-BC2C-42735A645F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D4239-3145-4FE3-9BF4-6D02C9016048}" type="datetimeFigureOut">
              <a:rPr lang="ru-RU"/>
              <a:pPr>
                <a:defRPr/>
              </a:pPr>
              <a:t>19.06.2020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385EA-A441-4493-BEC5-677137EACE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360F8-2D34-45AE-9C30-B2BC02A8A8F0}" type="datetimeFigureOut">
              <a:rPr lang="ru-RU"/>
              <a:pPr>
                <a:defRPr/>
              </a:pPr>
              <a:t>19.06.2020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B466D-0730-4723-A816-856EBD3CB1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A5BF8-CEFF-4498-9E5B-0659B1BEA140}" type="datetimeFigureOut">
              <a:rPr lang="ru-RU"/>
              <a:pPr>
                <a:defRPr/>
              </a:pPr>
              <a:t>19.06.2020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411B1-DBE8-4504-9E58-03DE57CD9B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52A29-64BE-47EC-A752-C8237B6688A4}" type="datetimeFigureOut">
              <a:rPr lang="ru-RU"/>
              <a:pPr>
                <a:defRPr/>
              </a:pPr>
              <a:t>19.06.2020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7791E-071A-435A-9D78-115F50E04F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AE6D3-526A-4EA5-9047-E4221578B1B7}" type="datetimeFigureOut">
              <a:rPr lang="ru-RU"/>
              <a:pPr>
                <a:defRPr/>
              </a:pPr>
              <a:t>19.06.2020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A9D2F-F98D-4F0F-8F02-8D6D8CF8A8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9C37D-6148-4073-A707-89C011CF4259}" type="datetimeFigureOut">
              <a:rPr lang="ru-RU"/>
              <a:pPr>
                <a:defRPr/>
              </a:pPr>
              <a:t>19.06.2020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F4AC6-615E-4D93-8FB4-7688C78EC8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9B792C-5FB1-435C-9C95-B405F1DDDF59}" type="datetimeFigureOut">
              <a:rPr lang="ru-RU"/>
              <a:pPr>
                <a:defRPr/>
              </a:pPr>
              <a:t>19.06.2020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1530D3-511C-4B54-ADD1-26E4A84C04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3500438"/>
            <a:ext cx="74888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spc="50" dirty="0" smtClean="0">
                <a:ln w="11430"/>
              </a:rPr>
              <a:t>Дидактические </a:t>
            </a:r>
            <a:r>
              <a:rPr lang="ru-RU" sz="2800" b="1" i="1" spc="50" dirty="0">
                <a:ln w="11430"/>
              </a:rPr>
              <a:t>игры </a:t>
            </a:r>
            <a:endParaRPr lang="ru-RU" sz="2800" b="1" i="1" spc="50" dirty="0" smtClean="0">
              <a:ln w="11430"/>
            </a:endParaRPr>
          </a:p>
          <a:p>
            <a:pPr algn="ctr"/>
            <a:r>
              <a:rPr lang="ru-RU" sz="2800" b="1" i="1" spc="50" dirty="0" smtClean="0">
                <a:ln w="11430"/>
              </a:rPr>
              <a:t>в </a:t>
            </a:r>
            <a:r>
              <a:rPr lang="ru-RU" sz="2800" b="1" i="1" spc="50" dirty="0">
                <a:ln w="11430"/>
              </a:rPr>
              <a:t>первой младшей </a:t>
            </a:r>
            <a:r>
              <a:rPr lang="ru-RU" sz="2800" b="1" i="1" spc="50" dirty="0" smtClean="0">
                <a:ln w="11430"/>
              </a:rPr>
              <a:t>группе. </a:t>
            </a:r>
          </a:p>
          <a:p>
            <a:pPr algn="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Подготовил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воспитатель</a:t>
            </a:r>
          </a:p>
          <a:p>
            <a:pPr algn="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первой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младшей группы:</a:t>
            </a:r>
          </a:p>
          <a:p>
            <a:pPr algn="r"/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Лесникова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С.В.</a:t>
            </a:r>
          </a:p>
          <a:p>
            <a:endParaRPr lang="ru-RU" sz="2800" b="1" i="1" spc="50" dirty="0">
              <a:ln w="1143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14810" y="142852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Муниципальное казенное дошкольное образовательное учреждение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«Детский сад №3 п. Тёплое».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79512" y="2132856"/>
            <a:ext cx="8507288" cy="3993307"/>
          </a:xfrm>
        </p:spPr>
        <p:txBody>
          <a:bodyPr/>
          <a:lstStyle/>
          <a:p>
            <a:r>
              <a:rPr lang="ru-RU" sz="2800" i="1" dirty="0" smtClean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ru-RU" sz="2800" b="1" i="1" dirty="0" smtClean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Дидактическая </a:t>
            </a:r>
            <a:r>
              <a:rPr lang="ru-RU" sz="2800" b="1" i="1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игра </a:t>
            </a:r>
            <a:r>
              <a:rPr lang="ru-RU" sz="2800" i="1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«Дикие и домашние животные».</a:t>
            </a:r>
          </a:p>
          <a:p>
            <a:r>
              <a:rPr lang="ru-RU" sz="2000" u="sng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20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учить детей называть диких и домашних животных; классифицировать их, развивать речь, память, внимание; воспитывать любовь к природе.</a:t>
            </a:r>
          </a:p>
          <a:p>
            <a:r>
              <a:rPr lang="ru-RU" sz="2000" u="sng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</a:t>
            </a:r>
            <a:r>
              <a:rPr lang="ru-RU" sz="2000" dirty="0" smtClean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u="sng" dirty="0" smtClean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наборы </a:t>
            </a:r>
            <a:r>
              <a:rPr lang="ru-RU" sz="2000" u="sng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игрушек</a:t>
            </a:r>
            <a:r>
              <a:rPr lang="ru-RU" sz="20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r>
              <a:rPr lang="ru-RU" sz="2000" i="1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«Домашние животные»</a:t>
            </a:r>
            <a:r>
              <a:rPr lang="ru-RU" sz="20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sz="2000" i="1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«Дикие животные»</a:t>
            </a:r>
            <a:r>
              <a:rPr lang="ru-RU" sz="20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елки; дом.</a:t>
            </a:r>
          </a:p>
          <a:p>
            <a:r>
              <a:rPr lang="ru-RU" sz="2000" u="sng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Ход игры</a:t>
            </a:r>
            <a:r>
              <a:rPr lang="ru-RU" sz="2000" dirty="0" smtClean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Взрослый </a:t>
            </a:r>
            <a:r>
              <a:rPr lang="ru-RU" sz="20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предлагает детям взять игрушку, назвать ее и </a:t>
            </a:r>
            <a:r>
              <a:rPr lang="ru-RU" sz="2000" i="1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«поселить»</a:t>
            </a:r>
            <a:r>
              <a:rPr lang="ru-RU" sz="20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ее там, где она живет. Если это дикое животное, то ребенок ставит игрушку возле елок, а если домашняя - возле дома.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4701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 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5753" y="2132856"/>
            <a:ext cx="4312493" cy="4353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8526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28596" y="2203130"/>
            <a:ext cx="8462744" cy="4654870"/>
          </a:xfrm>
          <a:prstGeom prst="rect">
            <a:avLst/>
          </a:prstGeom>
        </p:spPr>
        <p:txBody>
          <a:bodyPr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4000" i="1" dirty="0" smtClean="0">
                <a:cs typeface="Times New Roman" panose="02020603050405020304" pitchFamily="18" charset="0"/>
              </a:rPr>
              <a:t>«Без игры нет и не может быть полноценного умственного развития. </a:t>
            </a:r>
          </a:p>
          <a:p>
            <a:pPr algn="just"/>
            <a:r>
              <a:rPr lang="ru-RU" sz="4000" i="1" dirty="0" smtClean="0">
                <a:cs typeface="Times New Roman" panose="02020603050405020304" pitchFamily="18" charset="0"/>
              </a:rPr>
              <a:t>Игра – это огромное светлое окно, через которое в духовный мир ребенка вливается живительный поток представлений, понятий об окружающем мире. </a:t>
            </a:r>
          </a:p>
          <a:p>
            <a:pPr algn="just"/>
            <a:r>
              <a:rPr lang="ru-RU" sz="4000" i="1" dirty="0" smtClean="0">
                <a:cs typeface="Times New Roman" panose="02020603050405020304" pitchFamily="18" charset="0"/>
              </a:rPr>
              <a:t>Игра – это искра, зажигающая огонек пытливости и любознательности.»</a:t>
            </a:r>
            <a:br>
              <a:rPr lang="ru-RU" sz="4000" i="1" dirty="0" smtClean="0">
                <a:cs typeface="Times New Roman" panose="02020603050405020304" pitchFamily="18" charset="0"/>
              </a:rPr>
            </a:br>
            <a:r>
              <a:rPr lang="ru-RU" sz="4000" i="1" dirty="0" smtClean="0"/>
              <a:t>                                       </a:t>
            </a:r>
          </a:p>
          <a:p>
            <a:pPr algn="r"/>
            <a:r>
              <a:rPr lang="ru-RU" sz="4000" i="1" dirty="0" smtClean="0"/>
              <a:t> В. А. Сухомлинский</a:t>
            </a:r>
            <a:r>
              <a:rPr lang="ru-RU" sz="4000" i="1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sz="4000" i="1" dirty="0" smtClean="0">
                <a:solidFill>
                  <a:schemeClr val="accent4">
                    <a:lumMod val="75000"/>
                  </a:schemeClr>
                </a:solidFill>
              </a:rPr>
            </a:br>
            <a:endParaRPr lang="ru-RU" sz="40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431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9" y="2348880"/>
            <a:ext cx="7848872" cy="288032"/>
          </a:xfrm>
        </p:spPr>
        <p:txBody>
          <a:bodyPr/>
          <a:lstStyle/>
          <a:p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 Дидактическая игра "Кто где спрятался?"</a:t>
            </a:r>
            <a:r>
              <a:rPr lang="ru-RU" i="1" dirty="0"/>
              <a:t/>
            </a:r>
            <a:br>
              <a:rPr lang="ru-RU" i="1" dirty="0"/>
            </a:b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772816"/>
            <a:ext cx="8661648" cy="5117977"/>
          </a:xfrm>
        </p:spPr>
        <p:txBody>
          <a:bodyPr/>
          <a:lstStyle/>
          <a:p>
            <a:endParaRPr lang="ru-RU" sz="2000" u="sng" dirty="0" smtClean="0">
              <a:solidFill>
                <a:srgbClr val="11111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u="sng" dirty="0" smtClean="0">
              <a:solidFill>
                <a:srgbClr val="11111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u="sng" dirty="0" smtClean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2000" dirty="0" smtClean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формировать понимание некоторых предлогов, активизировать речь.</a:t>
            </a:r>
          </a:p>
          <a:p>
            <a:r>
              <a:rPr lang="ru-RU" sz="2000" u="sng" dirty="0" smtClean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Оборудование</a:t>
            </a:r>
            <a:r>
              <a:rPr lang="ru-RU" sz="2000" dirty="0" smtClean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любое животное </a:t>
            </a:r>
            <a:r>
              <a:rPr lang="ru-RU" sz="2000" i="1" dirty="0" smtClean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(игрушка)</a:t>
            </a:r>
            <a:r>
              <a:rPr lang="ru-RU" sz="2000" dirty="0" smtClean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u="sng" dirty="0" smtClean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игры. </a:t>
            </a:r>
            <a:r>
              <a:rPr lang="ru-RU" sz="2000" dirty="0" smtClean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Взрослый прячет игрушку на стул, за дверь, около шкафа и т. д. После того, как ребенок нашёл игрушку, </a:t>
            </a:r>
            <a:r>
              <a:rPr lang="ru-RU" sz="2000" u="sng" dirty="0" smtClean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взрослый спрашивает</a:t>
            </a:r>
            <a:r>
              <a:rPr lang="ru-RU" sz="2000" dirty="0" smtClean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"Куда спряталась игрушка? </a:t>
            </a:r>
            <a:r>
              <a:rPr lang="ru-RU" sz="2000" i="1" dirty="0" smtClean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(под стол)</a:t>
            </a:r>
            <a:r>
              <a:rPr lang="ru-RU" sz="2000" dirty="0" smtClean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Правильно! Игрушка под столом". Взрослый выделяет предлог голосом, затем предлагает малышу спрятать игрушку, а сам ищет ее, </a:t>
            </a:r>
            <a:r>
              <a:rPr lang="ru-RU" sz="2000" u="sng" dirty="0" smtClean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активизируя речь ребенка вопросом</a:t>
            </a:r>
            <a:r>
              <a:rPr lang="ru-RU" sz="2000" dirty="0" smtClean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"Куда ты спрятал игрушку?"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1812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916832"/>
            <a:ext cx="8229600" cy="4525963"/>
          </a:xfrm>
        </p:spPr>
        <p:txBody>
          <a:bodyPr/>
          <a:lstStyle/>
          <a:p>
            <a:r>
              <a:rPr lang="ru-RU" sz="2800" i="1" dirty="0" smtClean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sz="2800" i="1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b="1" i="1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Дидактическая игра </a:t>
            </a:r>
            <a:r>
              <a:rPr lang="ru-RU" sz="2800" i="1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"Назови ласково. "</a:t>
            </a:r>
          </a:p>
          <a:p>
            <a:r>
              <a:rPr lang="ru-RU" sz="2000" u="sng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20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Учить образовывать существительные с уменьшительно- ласкательными суффиксами.</a:t>
            </a:r>
          </a:p>
          <a:p>
            <a:r>
              <a:rPr lang="ru-RU" sz="2000" u="sng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Оборудование</a:t>
            </a:r>
            <a:r>
              <a:rPr lang="ru-RU" sz="20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r>
              <a:rPr lang="ru-RU" sz="2000" b="1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Картинки</a:t>
            </a:r>
            <a:r>
              <a:rPr lang="ru-RU" sz="20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с изображением животных.</a:t>
            </a:r>
          </a:p>
          <a:p>
            <a:r>
              <a:rPr lang="ru-RU" sz="2000" u="sng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игры</a:t>
            </a:r>
            <a:r>
              <a:rPr lang="ru-RU" sz="20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dirty="0" smtClean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Взрослый </a:t>
            </a:r>
            <a:r>
              <a:rPr lang="ru-RU" sz="20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показывает ребенку </a:t>
            </a:r>
            <a:r>
              <a:rPr lang="ru-RU" sz="2000" b="1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картинку с изображением</a:t>
            </a:r>
            <a:r>
              <a:rPr lang="ru-RU" sz="20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животного, например волка и спрашивает что это? </a:t>
            </a:r>
            <a:r>
              <a:rPr lang="ru-RU" sz="2000" i="1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(волк)</a:t>
            </a:r>
            <a:r>
              <a:rPr lang="ru-RU" sz="20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Затем просит ребенка назвать волка ласково </a:t>
            </a:r>
            <a:r>
              <a:rPr lang="ru-RU" sz="2000" i="1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(волчонок)</a:t>
            </a:r>
            <a:r>
              <a:rPr lang="ru-RU" sz="20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608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060849"/>
            <a:ext cx="8784976" cy="4176464"/>
          </a:xfrm>
        </p:spPr>
        <p:txBody>
          <a:bodyPr/>
          <a:lstStyle/>
          <a:p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800" i="1" dirty="0" smtClean="0"/>
              <a:t>.</a:t>
            </a:r>
            <a:r>
              <a:rPr lang="ru-RU" sz="2800" b="1" i="1" dirty="0" smtClean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Дидактическая </a:t>
            </a:r>
            <a:r>
              <a:rPr lang="ru-RU" sz="2800" b="1" i="1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игра </a:t>
            </a:r>
            <a:r>
              <a:rPr lang="ru-RU" sz="2800" i="1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«Волшебный мешочек»</a:t>
            </a:r>
          </a:p>
          <a:p>
            <a:r>
              <a:rPr lang="ru-RU" sz="2000" u="sng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20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закреплять умение детей называть животное; развивать зрительную память, внимание.</a:t>
            </a:r>
          </a:p>
          <a:p>
            <a:r>
              <a:rPr lang="ru-RU" sz="2000" u="sng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</a:t>
            </a:r>
            <a:r>
              <a:rPr lang="ru-RU" sz="20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r>
              <a:rPr lang="ru-RU" sz="2000" i="1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«волшебный мешочек»</a:t>
            </a:r>
            <a:r>
              <a:rPr lang="ru-RU" sz="20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животные </a:t>
            </a:r>
            <a:r>
              <a:rPr lang="ru-RU" sz="2000" i="1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(лисичка, волк, медведь, белка, заяц, еж)</a:t>
            </a:r>
            <a:endParaRPr lang="ru-RU" sz="2000" dirty="0">
              <a:solidFill>
                <a:srgbClr val="11111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u="sng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</a:t>
            </a:r>
            <a:r>
              <a:rPr lang="ru-RU" sz="20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дети 2-3 лет (вся </a:t>
            </a:r>
            <a:r>
              <a:rPr lang="ru-RU" sz="2000" b="1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</a:t>
            </a:r>
            <a:r>
              <a:rPr lang="ru-RU" sz="20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воспитатель.</a:t>
            </a:r>
          </a:p>
          <a:p>
            <a:r>
              <a:rPr lang="ru-RU" sz="2000" u="sng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Ход игры</a:t>
            </a:r>
            <a:r>
              <a:rPr lang="ru-RU" sz="2000" dirty="0" smtClean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Взрослый </a:t>
            </a:r>
            <a:r>
              <a:rPr lang="ru-RU" sz="20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предлагает детям по очереди достать из </a:t>
            </a:r>
            <a:r>
              <a:rPr lang="ru-RU" sz="2000" i="1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«волшебного мешочка»</a:t>
            </a:r>
            <a:r>
              <a:rPr lang="ru-RU" sz="20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животное, назвать его. Воспитатель может предложить, не заглядывая в мешочек, найти то, что он скажет. По очереди играют все дети.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1541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060848"/>
            <a:ext cx="8733656" cy="5750099"/>
          </a:xfrm>
        </p:spPr>
        <p:txBody>
          <a:bodyPr/>
          <a:lstStyle/>
          <a:p>
            <a:r>
              <a:rPr lang="ru-RU" sz="2800" b="1" i="1" dirty="0" smtClean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Дидактическая </a:t>
            </a:r>
            <a:r>
              <a:rPr lang="ru-RU" sz="2800" b="1" i="1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игра </a:t>
            </a:r>
            <a:r>
              <a:rPr lang="ru-RU" sz="2800" i="1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«Чей малыш?»</a:t>
            </a:r>
          </a:p>
          <a:p>
            <a:r>
              <a:rPr lang="ru-RU" sz="2000" u="sng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20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знакомить детей с животными и их детенышами, упражнять в умении соотносить </a:t>
            </a:r>
            <a:r>
              <a:rPr lang="ru-RU" sz="2000" b="1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карточки</a:t>
            </a:r>
            <a:r>
              <a:rPr lang="ru-RU" sz="20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с взрослым животным и с малышом.</a:t>
            </a:r>
          </a:p>
          <a:p>
            <a:r>
              <a:rPr lang="ru-RU" sz="2000" u="sng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</a:t>
            </a:r>
            <a:r>
              <a:rPr lang="ru-RU" sz="20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r>
              <a:rPr lang="ru-RU" sz="2000" b="1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карточки с разными цветами</a:t>
            </a:r>
            <a:r>
              <a:rPr lang="ru-RU" sz="20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sz="2000" b="1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карточки</a:t>
            </a:r>
            <a:r>
              <a:rPr lang="ru-RU" sz="20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с изображением животных.</a:t>
            </a:r>
          </a:p>
          <a:p>
            <a:r>
              <a:rPr lang="ru-RU" sz="2000" u="sng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</a:t>
            </a:r>
            <a:r>
              <a:rPr lang="ru-RU" sz="20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дети 2-3 лет (4 </a:t>
            </a:r>
            <a:r>
              <a:rPr lang="ru-RU" sz="2000" dirty="0" smtClean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человека, взрослый).</a:t>
            </a:r>
            <a:endParaRPr lang="ru-RU" sz="2000" dirty="0">
              <a:solidFill>
                <a:srgbClr val="11111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u="sng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Ход игры</a:t>
            </a:r>
            <a:r>
              <a:rPr lang="ru-RU" sz="20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Дети берут по одной </a:t>
            </a:r>
            <a:r>
              <a:rPr lang="ru-RU" sz="2000" b="1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карточке с взрослым животным</a:t>
            </a:r>
            <a:r>
              <a:rPr lang="ru-RU" sz="20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каждый ребенок должен из предложенных </a:t>
            </a:r>
            <a:r>
              <a:rPr lang="ru-RU" sz="2000" b="1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картинок</a:t>
            </a:r>
            <a:r>
              <a:rPr lang="ru-RU" sz="20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выбрать изображение детеныша этого животного, который ему соответствует.</a:t>
            </a:r>
          </a:p>
          <a:p>
            <a:pPr marL="0" indent="0">
              <a:buNone/>
            </a:pP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3771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060848"/>
            <a:ext cx="8733656" cy="5750099"/>
          </a:xfrm>
        </p:spPr>
        <p:txBody>
          <a:bodyPr/>
          <a:lstStyle/>
          <a:p>
            <a:r>
              <a:rPr lang="ru-RU" sz="2800" b="1" i="1" dirty="0" smtClean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Дидактическая </a:t>
            </a:r>
            <a:r>
              <a:rPr lang="ru-RU" sz="2800" b="1" i="1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игра </a:t>
            </a:r>
            <a:r>
              <a:rPr lang="ru-RU" sz="2800" i="1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«Узнайте животного по описанию.»</a:t>
            </a:r>
          </a:p>
          <a:p>
            <a:r>
              <a:rPr lang="ru-RU" sz="2000" u="sng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20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совершенствовать знания детей о домашних животных; учить находить </a:t>
            </a:r>
            <a:r>
              <a:rPr lang="ru-RU" sz="2000" b="1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картинки по описанию</a:t>
            </a:r>
            <a:r>
              <a:rPr lang="ru-RU" sz="20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развивать внимательность, память, мышление.</a:t>
            </a:r>
          </a:p>
          <a:p>
            <a:r>
              <a:rPr lang="ru-RU" sz="2000" u="sng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</a:t>
            </a:r>
            <a:r>
              <a:rPr lang="ru-RU" sz="20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предметные </a:t>
            </a:r>
            <a:r>
              <a:rPr lang="ru-RU" sz="2000" b="1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картинки</a:t>
            </a:r>
            <a:r>
              <a:rPr lang="ru-RU" sz="20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с домашними животными.</a:t>
            </a:r>
          </a:p>
          <a:p>
            <a:r>
              <a:rPr lang="ru-RU" sz="2000" u="sng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Ход игры</a:t>
            </a:r>
            <a:r>
              <a:rPr lang="ru-RU" sz="20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dirty="0" smtClean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Взрослый </a:t>
            </a:r>
            <a:r>
              <a:rPr lang="ru-RU" sz="20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предлагает детям найти то животное, которое он опишет.</a:t>
            </a:r>
          </a:p>
          <a:p>
            <a:r>
              <a:rPr lang="ru-RU" sz="20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Взрослый </a:t>
            </a:r>
            <a:r>
              <a:rPr lang="ru-RU" sz="2000" dirty="0" smtClean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0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этого животного есть голова, уши, острые зубы, туловище, ноги, хвост. Она охраняет дом, любит грызть кости.</a:t>
            </a:r>
          </a:p>
          <a:p>
            <a:r>
              <a:rPr lang="ru-RU" sz="20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выходит и находит </a:t>
            </a:r>
            <a:r>
              <a:rPr lang="ru-RU" sz="2000" b="1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картинку с собакой</a:t>
            </a:r>
            <a:r>
              <a:rPr lang="ru-RU" sz="20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показывает ее детям</a:t>
            </a:r>
            <a:r>
              <a:rPr lang="ru-RU" sz="2000" dirty="0" smtClean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u="sng" dirty="0" smtClean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2000" u="sng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 знаками отвечают</a:t>
            </a:r>
            <a:r>
              <a:rPr lang="ru-RU" sz="20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согласны они или нет.</a:t>
            </a:r>
          </a:p>
          <a:p>
            <a:pPr marL="0" indent="0">
              <a:buNone/>
            </a:pP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139244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79512" y="2132856"/>
            <a:ext cx="8507288" cy="3993307"/>
          </a:xfrm>
        </p:spPr>
        <p:txBody>
          <a:bodyPr/>
          <a:lstStyle/>
          <a:p>
            <a:r>
              <a:rPr lang="ru-RU" sz="2800" b="1" i="1" dirty="0" smtClean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Дидактическая </a:t>
            </a:r>
            <a:r>
              <a:rPr lang="ru-RU" sz="2800" b="1" i="1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игра </a:t>
            </a:r>
            <a:r>
              <a:rPr lang="ru-RU" sz="2800" i="1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«Кто как кричит».</a:t>
            </a:r>
          </a:p>
          <a:p>
            <a:r>
              <a:rPr lang="ru-RU" sz="2000" u="sng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20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развивать умение детей узнавать голоса животных; воспитывать желание заботиться о животных.</a:t>
            </a:r>
          </a:p>
          <a:p>
            <a:r>
              <a:rPr lang="ru-RU" sz="2000" u="sng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</a:t>
            </a:r>
            <a:r>
              <a:rPr lang="ru-RU" sz="20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набор игрушек </a:t>
            </a:r>
            <a:r>
              <a:rPr lang="ru-RU" sz="2000" i="1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«Домашние животные»</a:t>
            </a:r>
            <a:r>
              <a:rPr lang="ru-RU" sz="20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u="sng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Ход игры</a:t>
            </a:r>
            <a:r>
              <a:rPr lang="ru-RU" sz="2000" dirty="0" smtClean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Взрослый </a:t>
            </a:r>
            <a:r>
              <a:rPr lang="ru-RU" sz="20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выставляет игрушки на стол</a:t>
            </a:r>
            <a:r>
              <a:rPr lang="ru-RU" sz="2000" dirty="0" smtClean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u="sng" dirty="0" smtClean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спрашивает</a:t>
            </a:r>
            <a:r>
              <a:rPr lang="ru-RU" sz="20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кто это, где живет, как кричит.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0232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79512" y="2132856"/>
            <a:ext cx="8507288" cy="3993307"/>
          </a:xfrm>
        </p:spPr>
        <p:txBody>
          <a:bodyPr/>
          <a:lstStyle/>
          <a:p>
            <a:r>
              <a:rPr lang="ru-RU" sz="2800" b="1" i="1" dirty="0" smtClean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7.Дидактическая </a:t>
            </a:r>
            <a:r>
              <a:rPr lang="ru-RU" sz="2800" b="1" i="1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игра </a:t>
            </a:r>
            <a:r>
              <a:rPr lang="ru-RU" sz="2800" i="1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«Животные и их малыши».</a:t>
            </a:r>
          </a:p>
          <a:p>
            <a:r>
              <a:rPr lang="ru-RU" sz="2000" u="sng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20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учить детей находить малышей домашних животных и называть их; развивать память, речь, внимание.</a:t>
            </a:r>
          </a:p>
          <a:p>
            <a:r>
              <a:rPr lang="ru-RU" sz="2000" u="sng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</a:t>
            </a:r>
            <a:r>
              <a:rPr lang="ru-RU" sz="20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серия </a:t>
            </a:r>
            <a:r>
              <a:rPr lang="ru-RU" sz="2000" b="1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картинок </a:t>
            </a:r>
            <a:r>
              <a:rPr lang="ru-RU" sz="2000" i="1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«Домашние животные с малышами»</a:t>
            </a:r>
            <a:r>
              <a:rPr lang="ru-RU" sz="20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u="sng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Ход игры</a:t>
            </a:r>
            <a:r>
              <a:rPr lang="ru-RU" sz="2000" dirty="0" smtClean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Взрослый </a:t>
            </a:r>
            <a:r>
              <a:rPr lang="ru-RU" sz="20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предлагает детям помочь домашним животными. Необходимо найти малышей, которые потерялись. Дети работают парами.</a:t>
            </a:r>
          </a:p>
          <a:p>
            <a:r>
              <a:rPr lang="ru-RU" sz="20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Один ребенок берет животное, второй ищет. Дети должны назвать животное и его детеныша.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0278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ица">
  <a:themeElements>
    <a:clrScheme name="Синий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2</Template>
  <TotalTime>2447</TotalTime>
  <Words>106</Words>
  <Application>Microsoft Office PowerPoint</Application>
  <PresentationFormat>Экран (4:3)</PresentationFormat>
  <Paragraphs>50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лица</vt:lpstr>
      <vt:lpstr>Слайд 1</vt:lpstr>
      <vt:lpstr>Слайд 2</vt:lpstr>
      <vt:lpstr>1. Дидактическая игра "Кто где спрятался?"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jul</dc:creator>
  <cp:lastModifiedBy>Буева</cp:lastModifiedBy>
  <cp:revision>38</cp:revision>
  <dcterms:created xsi:type="dcterms:W3CDTF">2016-05-11T09:30:30Z</dcterms:created>
  <dcterms:modified xsi:type="dcterms:W3CDTF">2020-06-19T09:27:07Z</dcterms:modified>
</cp:coreProperties>
</file>