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556792"/>
            <a:ext cx="8715436" cy="3243807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Консультация для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родителей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«Отдых с ребенком летом»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797152"/>
            <a:ext cx="5256584" cy="1872208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Подготовил воспитатель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младшей группы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Фетисова Жанна Юрьевна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казенное дошкольное образовательное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учреждение</a:t>
            </a: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«Детский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сад №3 п.Теплое»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948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97202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«Отдых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 ребенком летом»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424936" cy="5040560"/>
          </a:xfrm>
        </p:spPr>
        <p:txBody>
          <a:bodyPr/>
          <a:lstStyle/>
          <a:p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Лето прекрасное время года. Долгожданный отдых - это заслуженная награда за долгие дни работы, быта, заботы. Семейный отдых – это максимально возможное количество времени, которое вы можете уделить своему ребенку. Для ребенка – это долгожданное событие, которое он тоже ждал весь год.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Чтобы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отдых принес только удовольствие вам и вашему ребенку постарайтесь соблюдать некоторые правила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1.Если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вы решили заниматься со своим ребенком, помните, что эти занятия должны быть короткими и проводить их лучше в утренние часы. Ваша задача расширять кругозор детей, соединяя имеющиеся знания и жизненный опыт ребенка.</a:t>
            </a:r>
          </a:p>
          <a:p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03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7980040" cy="4445571"/>
          </a:xfrm>
        </p:spPr>
        <p:txBody>
          <a:bodyPr>
            <a:noAutofit/>
          </a:bodyPr>
          <a:lstStyle/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2.Следует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помнить, что выезжая за город, или путешествую по миру, следует обсуждать с ребенком полученные впечатления</a:t>
            </a:r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3.Всеми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силами отвлекайте ребенка от телевизора и компьютера, проводите все свободное время на свежем воздухе, катайтесь на велосипеде, самокате, роликах, играйте в футбол. Лето – это укрепление здоровья ребенка и от того как он отдохнет во многом зависит его здоровье весь следующий учебный год</a:t>
            </a:r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4.Старайтесь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соблюдать режим дня, иначе очень трудно к нему возвращаться в сентябре. Не забывайте, что недосыпание развивает неврозы, возрастает утомление. Ребенок должен спать не менее 10 часов</a:t>
            </a:r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5.Следите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за питанием ребенка. Мороженое, газировка, фаст-фуд не принесет здоровья вашему ребенку.</a:t>
            </a:r>
          </a:p>
        </p:txBody>
      </p:sp>
    </p:spTree>
    <p:extLst>
      <p:ext uri="{BB962C8B-B14F-4D97-AF65-F5344CB8AC3E}">
        <p14:creationId xmlns:p14="http://schemas.microsoft.com/office/powerpoint/2010/main" xmlns="" val="3735901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424936" cy="4608512"/>
          </a:xfrm>
        </p:spPr>
        <p:txBody>
          <a:bodyPr>
            <a:noAutofit/>
          </a:bodyPr>
          <a:lstStyle/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6.Выбирайте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только те виды отдыха, которые устроят вас и вашего ребенка</a:t>
            </a:r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Планируя экскурсию на отдыхе, обсудите с ребенком заранее, как он к этому относится, если реакция негативна, попробуйте найти компромисс. Попробуйте найти другую экскурсию, которая интересна и вашему ребенку. Советуйтесь с ребенком, будьте внимательным слушателем, ценность общения не в количестве времени, а в качестве общения (внимание, уважение, понимание</a:t>
            </a:r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8.Собираясь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на отдых с компанией, старайтесь брать людей своего круга, которые разделяют ваши интересы, со схожими материальными уровнями. Оптимально ехать на отдых со схожим составом семьи. Одинаковые заботы, одинаковые проблемы, взаимопомощь, уход за детьми.</a:t>
            </a:r>
          </a:p>
        </p:txBody>
      </p:sp>
    </p:spTree>
    <p:extLst>
      <p:ext uri="{BB962C8B-B14F-4D97-AF65-F5344CB8AC3E}">
        <p14:creationId xmlns:p14="http://schemas.microsoft.com/office/powerpoint/2010/main" xmlns="" val="611064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620000" cy="4373563"/>
          </a:xfrm>
        </p:spPr>
        <p:txBody>
          <a:bodyPr>
            <a:no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Помните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Отдых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– это хорошо. Неорганизованный отдых – плохо!</a:t>
            </a:r>
          </a:p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Солнце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– это прекрасно. Отсутствие тени – плохо!</a:t>
            </a:r>
          </a:p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Морской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воздух, купание – это хорошо. Многочасовое купание – плохо!</a:t>
            </a:r>
          </a:p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Экзотика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– это хорошо. Заморские инфекции – опасно!</a:t>
            </a:r>
          </a:p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Впереди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у вас три месяца летнего отдыха. </a:t>
            </a:r>
            <a:r>
              <a:rPr lang="ru-RU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Желаею</a:t>
            </a:r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вам интересного лета, хорошего настроения, здоровья!</a:t>
            </a:r>
          </a:p>
        </p:txBody>
      </p:sp>
    </p:spTree>
    <p:extLst>
      <p:ext uri="{BB962C8B-B14F-4D97-AF65-F5344CB8AC3E}">
        <p14:creationId xmlns:p14="http://schemas.microsoft.com/office/powerpoint/2010/main" xmlns="" val="1648337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</TotalTime>
  <Words>433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Главная</vt:lpstr>
      <vt:lpstr>Консультация для родителей «Отдых с ребенком летом»</vt:lpstr>
      <vt:lpstr>«Отдых с ребенком летом»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в летний период</dc:title>
  <dc:creator>Жанна</dc:creator>
  <cp:lastModifiedBy>Буева</cp:lastModifiedBy>
  <cp:revision>4</cp:revision>
  <dcterms:created xsi:type="dcterms:W3CDTF">2020-06-02T11:47:14Z</dcterms:created>
  <dcterms:modified xsi:type="dcterms:W3CDTF">2020-06-19T09:31:27Z</dcterms:modified>
</cp:coreProperties>
</file>