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8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19.06.2020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19.06.2020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19.06.2020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19.06.2020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19.06.2020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19.06.2020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19.06.2020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19.06.2020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844" y="1556792"/>
            <a:ext cx="8715436" cy="3243807"/>
          </a:xfrm>
        </p:spPr>
        <p:txBody>
          <a:bodyPr/>
          <a:lstStyle/>
          <a:p>
            <a:pPr algn="ctr"/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Консультация для 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родителей</a:t>
            </a:r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«Отдых с ребенком летом»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63888" y="4797152"/>
            <a:ext cx="5256584" cy="1872208"/>
          </a:xfrm>
        </p:spPr>
        <p:txBody>
          <a:bodyPr>
            <a:normAutofit/>
          </a:bodyPr>
          <a:lstStyle/>
          <a:p>
            <a:pPr algn="r"/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Подготовил воспитатель</a:t>
            </a:r>
          </a:p>
          <a:p>
            <a:pPr algn="r"/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младшей группы</a:t>
            </a:r>
          </a:p>
          <a:p>
            <a:pPr algn="r"/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Фетисова Жанна Юрьевна</a:t>
            </a:r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3568" y="260648"/>
            <a:ext cx="73448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Муниципальное казенное дошкольное образовательное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учреждение</a:t>
            </a:r>
          </a:p>
          <a:p>
            <a:pPr algn="ctr"/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«Детский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сад №3 п.Теплое»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49489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075240" cy="972026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«Отдых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с ребенком летом»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96752"/>
            <a:ext cx="8424936" cy="5040560"/>
          </a:xfrm>
        </p:spPr>
        <p:txBody>
          <a:bodyPr/>
          <a:lstStyle/>
          <a:p>
            <a:r>
              <a:rPr lang="ru-RU" b="0" dirty="0">
                <a:latin typeface="Arial" panose="020B0604020202020204" pitchFamily="34" charset="0"/>
                <a:cs typeface="Arial" panose="020B0604020202020204" pitchFamily="34" charset="0"/>
              </a:rPr>
              <a:t>Лето прекрасное время года. Долгожданный отдых - это заслуженная награда за долгие дни работы, быта, заботы. Семейный отдых – это максимально возможное количество времени, которое вы можете уделить своему ребенку. Для ребенка – это долгожданное событие, которое он тоже ждал весь год.</a:t>
            </a:r>
          </a:p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Чтобы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отдых принес только удовольствие вам и вашему ребенку постарайтесь соблюдать некоторые правила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ru-RU" b="0" dirty="0" smtClean="0">
                <a:latin typeface="Arial" panose="020B0604020202020204" pitchFamily="34" charset="0"/>
                <a:cs typeface="Arial" panose="020B0604020202020204" pitchFamily="34" charset="0"/>
              </a:rPr>
              <a:t>1.Если </a:t>
            </a:r>
            <a:r>
              <a:rPr lang="ru-RU" b="0" dirty="0">
                <a:latin typeface="Arial" panose="020B0604020202020204" pitchFamily="34" charset="0"/>
                <a:cs typeface="Arial" panose="020B0604020202020204" pitchFamily="34" charset="0"/>
              </a:rPr>
              <a:t>вы решили заниматься со своим ребенком, помните, что эти занятия должны быть короткими и проводить их лучше в утренние часы. Ваша задача расширять кругозор детей, соединяя имеющиеся знания и жизненный опыт ребенка.</a:t>
            </a:r>
          </a:p>
          <a:p>
            <a:endParaRPr lang="ru-RU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50327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908720"/>
            <a:ext cx="7980040" cy="4445571"/>
          </a:xfrm>
        </p:spPr>
        <p:txBody>
          <a:bodyPr>
            <a:noAutofit/>
          </a:bodyPr>
          <a:lstStyle/>
          <a:p>
            <a:r>
              <a:rPr lang="ru-RU" b="0" dirty="0" smtClean="0">
                <a:latin typeface="Arial" panose="020B0604020202020204" pitchFamily="34" charset="0"/>
                <a:cs typeface="Arial" panose="020B0604020202020204" pitchFamily="34" charset="0"/>
              </a:rPr>
              <a:t>2.Следует </a:t>
            </a:r>
            <a:r>
              <a:rPr lang="ru-RU" b="0" dirty="0">
                <a:latin typeface="Arial" panose="020B0604020202020204" pitchFamily="34" charset="0"/>
                <a:cs typeface="Arial" panose="020B0604020202020204" pitchFamily="34" charset="0"/>
              </a:rPr>
              <a:t>помнить, что выезжая за город, или путешествую по миру, следует обсуждать с ребенком полученные впечатления</a:t>
            </a:r>
            <a:r>
              <a:rPr lang="ru-RU" b="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b="0" dirty="0" smtClean="0">
                <a:latin typeface="Arial" panose="020B0604020202020204" pitchFamily="34" charset="0"/>
                <a:cs typeface="Arial" panose="020B0604020202020204" pitchFamily="34" charset="0"/>
              </a:rPr>
              <a:t>3.Всеми </a:t>
            </a:r>
            <a:r>
              <a:rPr lang="ru-RU" b="0" dirty="0">
                <a:latin typeface="Arial" panose="020B0604020202020204" pitchFamily="34" charset="0"/>
                <a:cs typeface="Arial" panose="020B0604020202020204" pitchFamily="34" charset="0"/>
              </a:rPr>
              <a:t>силами отвлекайте ребенка от телевизора и компьютера, проводите все свободное время на свежем воздухе, катайтесь на велосипеде, самокате, роликах, играйте в футбол. Лето – это укрепление здоровья ребенка и от того как он отдохнет во многом зависит его здоровье весь следующий учебный год</a:t>
            </a:r>
            <a:r>
              <a:rPr lang="ru-RU" b="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b="0" dirty="0" smtClean="0">
                <a:latin typeface="Arial" panose="020B0604020202020204" pitchFamily="34" charset="0"/>
                <a:cs typeface="Arial" panose="020B0604020202020204" pitchFamily="34" charset="0"/>
              </a:rPr>
              <a:t>4.Старайтесь </a:t>
            </a:r>
            <a:r>
              <a:rPr lang="ru-RU" b="0" dirty="0">
                <a:latin typeface="Arial" panose="020B0604020202020204" pitchFamily="34" charset="0"/>
                <a:cs typeface="Arial" panose="020B0604020202020204" pitchFamily="34" charset="0"/>
              </a:rPr>
              <a:t>соблюдать режим дня, иначе очень трудно к нему возвращаться в сентябре. Не забывайте, что недосыпание развивает неврозы, возрастает утомление. Ребенок должен спать не менее 10 часов</a:t>
            </a:r>
            <a:r>
              <a:rPr lang="ru-RU" b="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ru-RU" b="0" dirty="0" smtClean="0">
                <a:latin typeface="Arial" panose="020B0604020202020204" pitchFamily="34" charset="0"/>
                <a:cs typeface="Arial" panose="020B0604020202020204" pitchFamily="34" charset="0"/>
              </a:rPr>
              <a:t>5.Следите </a:t>
            </a:r>
            <a:r>
              <a:rPr lang="ru-RU" b="0" dirty="0">
                <a:latin typeface="Arial" panose="020B0604020202020204" pitchFamily="34" charset="0"/>
                <a:cs typeface="Arial" panose="020B0604020202020204" pitchFamily="34" charset="0"/>
              </a:rPr>
              <a:t>за питанием ребенка. Мороженое, газировка, фаст-фуд не принесет здоровья вашему ребенку.</a:t>
            </a:r>
          </a:p>
        </p:txBody>
      </p:sp>
    </p:spTree>
    <p:extLst>
      <p:ext uri="{BB962C8B-B14F-4D97-AF65-F5344CB8AC3E}">
        <p14:creationId xmlns:p14="http://schemas.microsoft.com/office/powerpoint/2010/main" xmlns="" val="37359019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764704"/>
            <a:ext cx="8424936" cy="4608512"/>
          </a:xfrm>
        </p:spPr>
        <p:txBody>
          <a:bodyPr>
            <a:noAutofit/>
          </a:bodyPr>
          <a:lstStyle/>
          <a:p>
            <a:r>
              <a:rPr lang="ru-RU" b="0" dirty="0" smtClean="0">
                <a:latin typeface="Arial" panose="020B0604020202020204" pitchFamily="34" charset="0"/>
                <a:cs typeface="Arial" panose="020B0604020202020204" pitchFamily="34" charset="0"/>
              </a:rPr>
              <a:t>6.Выбирайте </a:t>
            </a:r>
            <a:r>
              <a:rPr lang="ru-RU" b="0" dirty="0">
                <a:latin typeface="Arial" panose="020B0604020202020204" pitchFamily="34" charset="0"/>
                <a:cs typeface="Arial" panose="020B0604020202020204" pitchFamily="34" charset="0"/>
              </a:rPr>
              <a:t>только те виды отдыха, которые устроят вас и вашего ребенка</a:t>
            </a:r>
            <a:r>
              <a:rPr lang="ru-RU" b="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b="0" dirty="0" smtClean="0">
                <a:latin typeface="Arial" panose="020B0604020202020204" pitchFamily="34" charset="0"/>
                <a:cs typeface="Arial" panose="020B0604020202020204" pitchFamily="34" charset="0"/>
              </a:rPr>
              <a:t>7. </a:t>
            </a:r>
            <a:r>
              <a:rPr lang="ru-RU" b="0" dirty="0">
                <a:latin typeface="Arial" panose="020B0604020202020204" pitchFamily="34" charset="0"/>
                <a:cs typeface="Arial" panose="020B0604020202020204" pitchFamily="34" charset="0"/>
              </a:rPr>
              <a:t>Планируя экскурсию на отдыхе, обсудите с ребенком заранее, как он к этому относится, если реакция негативна, попробуйте найти компромисс. Попробуйте найти другую экскурсию, которая интересна и вашему ребенку. Советуйтесь с ребенком, будьте внимательным слушателем, ценность общения не в количестве времени, а в качестве общения (внимание, уважение, понимание</a:t>
            </a:r>
            <a:r>
              <a:rPr lang="ru-RU" b="0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ru-RU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b="0" dirty="0" smtClean="0">
                <a:latin typeface="Arial" panose="020B0604020202020204" pitchFamily="34" charset="0"/>
                <a:cs typeface="Arial" panose="020B0604020202020204" pitchFamily="34" charset="0"/>
              </a:rPr>
              <a:t>8.Собираясь </a:t>
            </a:r>
            <a:r>
              <a:rPr lang="ru-RU" b="0" dirty="0">
                <a:latin typeface="Arial" panose="020B0604020202020204" pitchFamily="34" charset="0"/>
                <a:cs typeface="Arial" panose="020B0604020202020204" pitchFamily="34" charset="0"/>
              </a:rPr>
              <a:t>на отдых с компанией, старайтесь брать людей своего круга, которые разделяют ваши интересы, со схожими материальными уровнями. Оптимально ехать на отдых со схожим составом семьи. Одинаковые заботы, одинаковые проблемы, взаимопомощь, уход за детьми.</a:t>
            </a:r>
          </a:p>
        </p:txBody>
      </p:sp>
    </p:spTree>
    <p:extLst>
      <p:ext uri="{BB962C8B-B14F-4D97-AF65-F5344CB8AC3E}">
        <p14:creationId xmlns:p14="http://schemas.microsoft.com/office/powerpoint/2010/main" xmlns="" val="6110649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556792"/>
            <a:ext cx="7620000" cy="4373563"/>
          </a:xfrm>
        </p:spPr>
        <p:txBody>
          <a:bodyPr>
            <a:no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Помните</a:t>
            </a:r>
            <a:r>
              <a:rPr lang="ru-RU" b="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ru-RU" b="0" dirty="0" smtClean="0">
                <a:latin typeface="Arial" panose="020B0604020202020204" pitchFamily="34" charset="0"/>
                <a:cs typeface="Arial" panose="020B0604020202020204" pitchFamily="34" charset="0"/>
              </a:rPr>
              <a:t>Отдых </a:t>
            </a:r>
            <a:r>
              <a:rPr lang="ru-RU" b="0" dirty="0">
                <a:latin typeface="Arial" panose="020B0604020202020204" pitchFamily="34" charset="0"/>
                <a:cs typeface="Arial" panose="020B0604020202020204" pitchFamily="34" charset="0"/>
              </a:rPr>
              <a:t>– это хорошо. Неорганизованный отдых – плохо!</a:t>
            </a:r>
          </a:p>
          <a:p>
            <a:r>
              <a:rPr lang="ru-RU" b="0" dirty="0" smtClean="0">
                <a:latin typeface="Arial" panose="020B0604020202020204" pitchFamily="34" charset="0"/>
                <a:cs typeface="Arial" panose="020B0604020202020204" pitchFamily="34" charset="0"/>
              </a:rPr>
              <a:t>Солнце </a:t>
            </a:r>
            <a:r>
              <a:rPr lang="ru-RU" b="0" dirty="0">
                <a:latin typeface="Arial" panose="020B0604020202020204" pitchFamily="34" charset="0"/>
                <a:cs typeface="Arial" panose="020B0604020202020204" pitchFamily="34" charset="0"/>
              </a:rPr>
              <a:t>– это прекрасно. Отсутствие тени – плохо!</a:t>
            </a:r>
          </a:p>
          <a:p>
            <a:r>
              <a:rPr lang="ru-RU" b="0" dirty="0" smtClean="0">
                <a:latin typeface="Arial" panose="020B0604020202020204" pitchFamily="34" charset="0"/>
                <a:cs typeface="Arial" panose="020B0604020202020204" pitchFamily="34" charset="0"/>
              </a:rPr>
              <a:t>Морской </a:t>
            </a:r>
            <a:r>
              <a:rPr lang="ru-RU" b="0" dirty="0">
                <a:latin typeface="Arial" panose="020B0604020202020204" pitchFamily="34" charset="0"/>
                <a:cs typeface="Arial" panose="020B0604020202020204" pitchFamily="34" charset="0"/>
              </a:rPr>
              <a:t>воздух, купание – это хорошо. Многочасовое купание – плохо!</a:t>
            </a:r>
          </a:p>
          <a:p>
            <a:r>
              <a:rPr lang="ru-RU" b="0" dirty="0" smtClean="0">
                <a:latin typeface="Arial" panose="020B0604020202020204" pitchFamily="34" charset="0"/>
                <a:cs typeface="Arial" panose="020B0604020202020204" pitchFamily="34" charset="0"/>
              </a:rPr>
              <a:t>Экзотика </a:t>
            </a:r>
            <a:r>
              <a:rPr lang="ru-RU" b="0" dirty="0">
                <a:latin typeface="Arial" panose="020B0604020202020204" pitchFamily="34" charset="0"/>
                <a:cs typeface="Arial" panose="020B0604020202020204" pitchFamily="34" charset="0"/>
              </a:rPr>
              <a:t>– это хорошо. Заморские инфекции – опасно!</a:t>
            </a:r>
          </a:p>
          <a:p>
            <a:r>
              <a:rPr lang="ru-RU" b="0" dirty="0" smtClean="0">
                <a:latin typeface="Arial" panose="020B0604020202020204" pitchFamily="34" charset="0"/>
                <a:cs typeface="Arial" panose="020B0604020202020204" pitchFamily="34" charset="0"/>
              </a:rPr>
              <a:t>Впереди </a:t>
            </a:r>
            <a:r>
              <a:rPr lang="ru-RU" b="0" dirty="0">
                <a:latin typeface="Arial" panose="020B0604020202020204" pitchFamily="34" charset="0"/>
                <a:cs typeface="Arial" panose="020B0604020202020204" pitchFamily="34" charset="0"/>
              </a:rPr>
              <a:t>у вас три месяца летнего отдыха. </a:t>
            </a:r>
            <a:r>
              <a:rPr lang="ru-RU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Желаею</a:t>
            </a:r>
            <a:r>
              <a:rPr lang="ru-RU" b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0" dirty="0">
                <a:latin typeface="Arial" panose="020B0604020202020204" pitchFamily="34" charset="0"/>
                <a:cs typeface="Arial" panose="020B0604020202020204" pitchFamily="34" charset="0"/>
              </a:rPr>
              <a:t>вам интересного лета, хорошего настроения, здоровья!</a:t>
            </a:r>
          </a:p>
        </p:txBody>
      </p:sp>
    </p:spTree>
    <p:extLst>
      <p:ext uri="{BB962C8B-B14F-4D97-AF65-F5344CB8AC3E}">
        <p14:creationId xmlns:p14="http://schemas.microsoft.com/office/powerpoint/2010/main" xmlns="" val="16483378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лавная">
  <a:themeElements>
    <a:clrScheme name="Главная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Главная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лавная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12</TotalTime>
  <Words>433</Words>
  <Application>Microsoft Office PowerPoint</Application>
  <PresentationFormat>Экран (4:3)</PresentationFormat>
  <Paragraphs>23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Главная</vt:lpstr>
      <vt:lpstr>Консультация для родителей «Отдых с ребенком летом»</vt:lpstr>
      <vt:lpstr>«Отдых с ребенком летом»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Консультация для родителей в летний период</dc:title>
  <dc:creator>Жанна</dc:creator>
  <cp:lastModifiedBy>Буева</cp:lastModifiedBy>
  <cp:revision>4</cp:revision>
  <dcterms:created xsi:type="dcterms:W3CDTF">2020-06-02T11:47:14Z</dcterms:created>
  <dcterms:modified xsi:type="dcterms:W3CDTF">2020-06-19T09:31:27Z</dcterms:modified>
</cp:coreProperties>
</file>