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59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2A8-D00D-454B-A98D-37F8B4E9DF1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1769-0594-4C0B-B673-E5FE14BD6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35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2A8-D00D-454B-A98D-37F8B4E9DF1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1769-0594-4C0B-B673-E5FE14BD6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80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2A8-D00D-454B-A98D-37F8B4E9DF1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1769-0594-4C0B-B673-E5FE14BD6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02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2A8-D00D-454B-A98D-37F8B4E9DF1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1769-0594-4C0B-B673-E5FE14BD6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03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2A8-D00D-454B-A98D-37F8B4E9DF1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1769-0594-4C0B-B673-E5FE14BD6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47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2A8-D00D-454B-A98D-37F8B4E9DF1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1769-0594-4C0B-B673-E5FE14BD6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85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2A8-D00D-454B-A98D-37F8B4E9DF1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1769-0594-4C0B-B673-E5FE14BD6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46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2A8-D00D-454B-A98D-37F8B4E9DF1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1769-0594-4C0B-B673-E5FE14BD6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00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2A8-D00D-454B-A98D-37F8B4E9DF1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1769-0594-4C0B-B673-E5FE14BD6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64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2A8-D00D-454B-A98D-37F8B4E9DF1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1769-0594-4C0B-B673-E5FE14BD6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99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2A8-D00D-454B-A98D-37F8B4E9DF1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1769-0594-4C0B-B673-E5FE14BD6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36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A32A8-D00D-454B-A98D-37F8B4E9DF1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C1769-0594-4C0B-B673-E5FE14BD6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7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915" y="0"/>
            <a:ext cx="9144000" cy="4386943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«Детский сад №3 п.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ёплое»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«Укусы насекомых»</a:t>
            </a:r>
            <a:r>
              <a:rPr lang="ru-RU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10252841" cy="2719934"/>
          </a:xfrm>
        </p:spPr>
        <p:txBody>
          <a:bodyPr>
            <a:normAutofit lnSpcReduction="10000"/>
          </a:bodyPr>
          <a:lstStyle/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 №1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митриева Л.Е.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8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6386" y="756745"/>
            <a:ext cx="7520152" cy="3166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Укусов пчел, ос и шершней можно избежать, если: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не будут играть среди цветов;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 четко знать, что нельзя махать руками, гоняться и пытаться поймать этих полосатых насекомых;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есть на улице сладости, привлекающие насекомых. Не посещать с детьми мест возможного скопления жалящих насекомых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4509"/>
          <a:stretch/>
        </p:blipFill>
        <p:spPr>
          <a:xfrm>
            <a:off x="7930055" y="2724193"/>
            <a:ext cx="4099035" cy="39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8" y="0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9186" y="1939159"/>
            <a:ext cx="12002813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Оберегайте своих детей от укусов насекомых.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Помните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применяйте на практике простейшие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предосторожности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Будьте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здоровы!</a:t>
            </a:r>
          </a:p>
        </p:txBody>
      </p:sp>
    </p:spTree>
    <p:extLst>
      <p:ext uri="{BB962C8B-B14F-4D97-AF65-F5344CB8AC3E}">
        <p14:creationId xmlns:p14="http://schemas.microsoft.com/office/powerpoint/2010/main" xmlns="" val="7977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8634" y="898634"/>
            <a:ext cx="4966138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 благодатная пора. Время отдыха и интересных занятий. Но летом нам доставляют неприятности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насекомые, такие как, комары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клещи и пчелы. И наша задача постараться оградить наших детей от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укусов.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все больше детей с аллергической реакцией и мы должны знать, как избежать этих неприятностей.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999" y="1820753"/>
            <a:ext cx="5620225" cy="37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77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3324" y="614855"/>
            <a:ext cx="6769083" cy="5727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Комары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При укусе они впрыскивают под кожу человека особое вещество, которое вызывает сильнейший зуд. Место укуса комаров дети постоянно чешут. Чтобы уменьшить зуд можно смазать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фенистил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-гелем. А так же можно наложить на место укуса содовый прохладный компресс или кубик льда. Расчесанная ранка создаёт благотворную почву для других инфекций. И как следствие расчесанные места воспаляются, становятся красными, болезненными и могут даже нагнаиваться. Если же ранка все - таки расчесана, надо обработать ее зеленкой или перекисью водорода.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2146"/>
          <a:stretch/>
        </p:blipFill>
        <p:spPr>
          <a:xfrm>
            <a:off x="7352407" y="2036127"/>
            <a:ext cx="4378507" cy="30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0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779" y="457201"/>
            <a:ext cx="7803931" cy="613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избежать укуса комаров, необходимо соблюдать некоторые меры предосторожности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Оградить свой дом от попадания комаров в него. Надо повесить москитные сетки на окна. Периодически обрабатывать их препаратами, которые отпугивают насекомых.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Если все - таки комары проникли в ваше жилище, то необходимо использовать препараты, которые убивают насекомых.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Выходя из дома на прогулку, наносите на кожу малыша средства, отпугивающие насекомых. При этом помните, что надо избегать попадания препаратов в глаза. Если это все же произошло, немедленно промойте глаза большим количеством проточной воды.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2453" y="1765738"/>
            <a:ext cx="4106043" cy="33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86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1434" y="441434"/>
            <a:ext cx="6858000" cy="424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Клещи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 Они являются наиболее опасными насекомыми, так как клещи являются переносчиками инфекционных заболеваний. Эти вирусные инфекции поражают спинной и головной мозг. Заболевания протекают тяжело, с высокой температурой, судорогами и могут приводить к различным осложнениям.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же делать, если вы заметили клеща на теле ребенка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9434" y="2892491"/>
            <a:ext cx="4699738" cy="368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67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2607" y="378372"/>
            <a:ext cx="8718331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пытайтесь сами извлечь его, а постарайтесь как можно скорее обратиться 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травмпункт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Там насекомое удалят и проверят, не является ли он разносчиком инфекции. Если вы находитесь далеко и быстро не сможете показаться врачу, удалите клеща самостоятельно. Извлекать насекомое нужно пинцетом, делая выкручивающие движения и стараясь не повредить брюшко и хоботок. Помните дергать быстро нельзя, так как вы можете верхнюю половинку туловища клеща оставить внутри кожи, а это опасно воспалением и нагноением. После удаления клеща убедитесь, не осталась ли там часть его. Если все чисто, место укуса промойте водой или спиртом, смажьте йодом или зеленкой. Затем тщательно вымойте руки с мылом, предварительно положив клеща в пакетик, и при первой возможности отвезите его 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травмпункт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Только там определят степень опасности, проверив его на носительство возбудителя.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23546" y="4017697"/>
            <a:ext cx="3111590" cy="2380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8763" y="1140208"/>
            <a:ext cx="3426373" cy="257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2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5669" y="252248"/>
            <a:ext cx="7251611" cy="653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меры предосторожности надо соблюдать, чтобы вас не укусил клещ: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 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Ваша одежда должна быть по возможности светлой, так как на ней проще заметить насекомое;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 Постарайтесь максимально закрыть кожу: наденьте носки, брюки, рубашку с длинными рукавами, голову покройте панамой или бейсболкой;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Не разрешайте детям ходить босиком по траве, сидеть и лежать на земле, не осмотрев предварительно поверхность почвы;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Каждые 15–20 минут осматривайте ребёнка и себя с ног до головы;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оставайтесь на ночлег, если заранее не приобрели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антиклещевые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спреи, которыми нужно будет обработать палатку и спальный мешок.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7808" y="609426"/>
            <a:ext cx="4514192" cy="52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3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7559" y="788276"/>
            <a:ext cx="8576441" cy="3329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оса,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шершень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Укусы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этих насекомых очень болезненны. Место укуса быстро краснеет, становится припухшим и отечным. Ребенок жалуется на сильную пульсирующую боль. Может повыситься температура тела, иногда наблюдаются тошнота и головная боль. Кроме болезненных ощущений укусы этих насекомых могут вызвать аллергические реакции вплоть до анафилактического шока.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21271" t="17048" r="16873"/>
          <a:stretch/>
        </p:blipFill>
        <p:spPr>
          <a:xfrm>
            <a:off x="8718332" y="2238703"/>
            <a:ext cx="3090041" cy="3026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7091" y="4117970"/>
            <a:ext cx="3406442" cy="2270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729" y="4304870"/>
            <a:ext cx="3140809" cy="22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4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2248" y="268015"/>
            <a:ext cx="8276898" cy="634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Успокоить малыша;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Приложить к месту укуса холодный компресс;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Исключить возможность перегрева ребенка и физическую нагрузку;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теле ребенка осталось жало, надо быстро и аккуратно удалить его;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Обработать ранку перекисью водорода;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малышу десенсибилизирующий препарат внутрь;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Помазать область укуса противоаллергическим гелем;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развитии аллергической реакции, которая сопровождается нарастающим отеком, тошнотой и даже затруднением дыхания, надо незамедлительно обратиться к врачу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4161" r="8529"/>
          <a:stretch/>
        </p:blipFill>
        <p:spPr>
          <a:xfrm>
            <a:off x="8487502" y="268015"/>
            <a:ext cx="3613324" cy="35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3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449</Words>
  <Application>Microsoft Office PowerPoint</Application>
  <PresentationFormat>Произвольный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казённое дошкольное образовательное учреждение «Детский сад №3 п. Тёплое»       Консультация для родителей   «Укусы насекомых»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Буева</cp:lastModifiedBy>
  <cp:revision>9</cp:revision>
  <dcterms:created xsi:type="dcterms:W3CDTF">2020-06-19T06:16:06Z</dcterms:created>
  <dcterms:modified xsi:type="dcterms:W3CDTF">2020-06-19T09:21:51Z</dcterms:modified>
</cp:coreProperties>
</file>