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2" r:id="rId4"/>
    <p:sldId id="266" r:id="rId5"/>
    <p:sldId id="267" r:id="rId6"/>
    <p:sldId id="275" r:id="rId7"/>
    <p:sldId id="268" r:id="rId8"/>
    <p:sldId id="270" r:id="rId9"/>
    <p:sldId id="271" r:id="rId10"/>
    <p:sldId id="277" r:id="rId11"/>
    <p:sldId id="278" r:id="rId12"/>
    <p:sldId id="279" r:id="rId13"/>
    <p:sldId id="280" r:id="rId14"/>
    <p:sldId id="28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FFDC8-7116-4D23-A524-05AF5BB6C80D}" type="datetimeFigureOut">
              <a:rPr lang="ru-RU"/>
              <a:pPr>
                <a:defRPr/>
              </a:pPr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E49C8-D6CA-41D6-8F08-CBCE615CA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230BA-6095-45B6-A625-BC93B6157F8F}" type="datetimeFigureOut">
              <a:rPr lang="ru-RU"/>
              <a:pPr>
                <a:defRPr/>
              </a:pPr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DD914-9610-47EE-AA48-5C20C92C7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41277-B35E-429D-888A-C93467127A08}" type="datetimeFigureOut">
              <a:rPr lang="ru-RU"/>
              <a:pPr>
                <a:defRPr/>
              </a:pPr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C2CE8-E10E-49E6-9A74-4148580E3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0825C-1804-4873-9DE1-481B1BDCEF4C}" type="datetimeFigureOut">
              <a:rPr lang="ru-RU"/>
              <a:pPr>
                <a:defRPr/>
              </a:pPr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FAA96-95F2-4712-8D86-E2E75B849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11048-7534-4AD3-A153-78F94FBD6907}" type="datetimeFigureOut">
              <a:rPr lang="ru-RU"/>
              <a:pPr>
                <a:defRPr/>
              </a:pPr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9F8F3-85F0-48DA-926C-28D38C2A4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91AE5-14A6-46B8-BF39-DAAE8BF028C2}" type="datetimeFigureOut">
              <a:rPr lang="ru-RU"/>
              <a:pPr>
                <a:defRPr/>
              </a:pPr>
              <a:t>19.06.2020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57058-2464-47A3-A057-03ED1E1B8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EADEB-D962-4D57-88C2-9768725397F2}" type="datetimeFigureOut">
              <a:rPr lang="ru-RU"/>
              <a:pPr>
                <a:defRPr/>
              </a:pPr>
              <a:t>19.06.2020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46ECB-BF67-4FC9-8A3C-AE1FBF023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2FA78-01DA-4F47-AB83-80E28AF3B52F}" type="datetimeFigureOut">
              <a:rPr lang="ru-RU"/>
              <a:pPr>
                <a:defRPr/>
              </a:pPr>
              <a:t>19.06.2020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FF5AF-F6B4-4CE1-B0FE-5D02A7F3B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BEA3F-9778-488F-86BA-90C97CA554F2}" type="datetimeFigureOut">
              <a:rPr lang="ru-RU"/>
              <a:pPr>
                <a:defRPr/>
              </a:pPr>
              <a:t>19.06.2020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94A-5F07-4F29-9FF1-5FA681055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7038F-F845-4981-8953-A7D91239593A}" type="datetimeFigureOut">
              <a:rPr lang="ru-RU"/>
              <a:pPr>
                <a:defRPr/>
              </a:pPr>
              <a:t>19.06.2020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945E2-B294-4B12-AE3B-8BD5626EE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0E603-4F74-4900-8792-BB0941AD22D5}" type="datetimeFigureOut">
              <a:rPr lang="ru-RU"/>
              <a:pPr>
                <a:defRPr/>
              </a:pPr>
              <a:t>19.06.2020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D7D9-EFE9-4AEA-94E5-EE6DC0FC8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пля 7"/>
          <p:cNvSpPr/>
          <p:nvPr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solidFill>
            <a:schemeClr val="accent6">
              <a:lumMod val="20000"/>
              <a:lumOff val="80000"/>
            </a:schemeClr>
          </a:solidFill>
          <a:ln w="215900" cmpd="thickThin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t="100000" r="100000"/>
              </a:path>
              <a:tileRect l="-100000" b="-100000"/>
            </a:gra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9" name="Рисунок 9" descr="69415873_06.png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4727575"/>
            <a:ext cx="199072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4197EB-EBAD-4069-82A0-1E02B6CAB415}" type="datetimeFigureOut">
              <a:rPr lang="ru-RU"/>
              <a:pPr>
                <a:defRPr/>
              </a:pPr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8A0A52-AB21-4311-A1FE-3A8D4EE8C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6" name="Рисунок 8" descr="69415856_05.png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540625" y="4581525"/>
            <a:ext cx="160337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5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2513" y="0"/>
            <a:ext cx="1741487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4307" y="5320336"/>
            <a:ext cx="633538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 воспитатель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подготовительной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школе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руппы </a:t>
            </a:r>
            <a:r>
              <a:rPr lang="ru-RU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Галицкая Е. В.</a:t>
            </a:r>
          </a:p>
        </p:txBody>
      </p:sp>
      <p:pic>
        <p:nvPicPr>
          <p:cNvPr id="10242" name="Picture 2" descr="http://kiesk.by/plastilin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06665" y="1874312"/>
            <a:ext cx="5247024" cy="31093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4307" y="1378423"/>
            <a:ext cx="5814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РАБОТАЕМ С ПЛАСТИЛИНОМ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75" y="376608"/>
            <a:ext cx="55170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МКДОУ «Детский сад №3 п. Теплое»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32656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 Дополнительно слепите передние и задние лапы, а также хвост, которые прикрепите к панцирю черепашки.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handmadehelp.ru/wp-content/uploads/2015/01/wpid-kak-slepit-cherepashku_i_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700808"/>
            <a:ext cx="432048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://panteleimon.org.ua/wp-content/uploads/2013/11/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1556792"/>
            <a:ext cx="296172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Прямая со стрелкой 7"/>
          <p:cNvCxnSpPr>
            <a:stCxn id="27650" idx="3"/>
          </p:cNvCxnSpPr>
          <p:nvPr/>
        </p:nvCxnSpPr>
        <p:spPr>
          <a:xfrm>
            <a:off x="4932040" y="3140968"/>
            <a:ext cx="36004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32656"/>
            <a:ext cx="6606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 Приступайте к лепке головы и шеи, которые вместе похожи на объемную запятую.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handmadehelp.ru/wp-content/uploads/2015/01/wpid-kak-slepit-cherepashku_i_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711397"/>
            <a:ext cx="3816424" cy="2581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://handmadehelp.ru/wp-content/uploads/2015/01/wpid-kak-slepit-cherepashku_i_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1844824"/>
            <a:ext cx="3771619" cy="2737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Прямая со стрелкой 8"/>
          <p:cNvCxnSpPr>
            <a:stCxn id="26626" idx="3"/>
          </p:cNvCxnSpPr>
          <p:nvPr/>
        </p:nvCxnSpPr>
        <p:spPr>
          <a:xfrm flipV="1">
            <a:off x="4427984" y="2996952"/>
            <a:ext cx="432048" cy="529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6624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 Моделирование рожицы: в углубления для глаз приклейте сплющенные шарики белого пластилина, а сверху прикрепите маленькие зрачки черного цвета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cs543107.vk.me/v543107235/116e0/kIjHJLOMDB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961" y="2780928"/>
            <a:ext cx="3312368" cy="2429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ttp://3.bp.blogspot.com/-NsuFLuIZq6s/T-ctApsYzeI/AAAAAAAAAUw/vqsfNcHlCUE/s1600/turtle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2060848"/>
            <a:ext cx="360040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http://funmom.ru/wp-content/uploads/2016/03/2-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720" y="4941168"/>
            <a:ext cx="1728192" cy="822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uaua.info/pictures/news/77/d8c9/res_610x375/77d8c956267ec2333c080263971f91e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836712"/>
            <a:ext cx="6946003" cy="4104456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740025"/>
            <a:ext cx="7211144" cy="648072"/>
          </a:xfrm>
        </p:spPr>
        <p:txBody>
          <a:bodyPr/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b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2016225"/>
          </a:xfrm>
        </p:spPr>
        <p:txBody>
          <a:bodyPr/>
          <a:lstStyle/>
          <a:p>
            <a:pPr>
              <a:buNone/>
            </a:pP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  ЗА  ВНИМАНИЕ!</a:t>
            </a:r>
          </a:p>
          <a:p>
            <a:endParaRPr lang="ru-RU" dirty="0"/>
          </a:p>
        </p:txBody>
      </p:sp>
      <p:pic>
        <p:nvPicPr>
          <p:cNvPr id="23554" name="Picture 2" descr="http://parnasse.ru/upload/comments/0de6e90528f72242823d6893ac6cd75b.jpg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1920" y="378904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04664"/>
            <a:ext cx="62464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весь мир слепить готов –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Дом, машину, двух котов.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сегодня властелин –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меня есть...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www.ua.all.biz/img/ua/catalog/198879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832" y="2564904"/>
            <a:ext cx="4968552" cy="3461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3668" y="836712"/>
            <a:ext cx="59766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творческих способностей, познавательной активности;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воспитывать стремление создавать своими руками красивые вещи.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научить детей лепить черепаху из пластилина.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12776" y="548680"/>
            <a:ext cx="631844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Разминка для пальчиков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нежные цветки распускают лепестки.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Ветерок чуть дышит, лепестки колышет.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цветики – цветки закрывают лепестки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Тихо засыпают, головой качают.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dutsadok.com.ua/clipart/priroda/cvetu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5816" y="2996952"/>
            <a:ext cx="4248472" cy="3398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51620" y="1205463"/>
            <a:ext cx="68407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Подготовьте место для работы;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Работайте с пластилином на подкладной доске;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Пользуйтесь специальными инструментами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(стеки, салфетка);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Перед работой разомните пластилин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руках;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После работы помойте руки с мылом.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620688"/>
            <a:ext cx="8892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работы с  пластилином: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10235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Подготовка пластилина к работе: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484784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Отрезать от бруска нужного цвета необходимый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работы кусок пластилина.</a:t>
            </a:r>
          </a:p>
          <a:p>
            <a:pPr>
              <a:buFont typeface="Arial" charset="0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Если пластилин достаточно мягкий, пальцами размять кусок целиком до рабочего состояния. Если пластилин твердый, разрезать кусок на более мелкие, размять их по отдельности и сложить вместе. После этого можно лепить какую-нибудь форму.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www.intelkot.ru/pics_import/ArticlesImg/razminaem_plastili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832" y="4725144"/>
            <a:ext cx="2592288" cy="1726464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548680"/>
            <a:ext cx="72008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Приемы работы с пластилином</a:t>
            </a:r>
          </a:p>
          <a:p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295177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придавливание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5058" y="3403947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скатывание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3121" y="3460106"/>
            <a:ext cx="48965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раскатывание колбаски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8" name="Picture 6" descr="http://img.7ya.ru/pub/img/19807/3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4621" y="1799233"/>
            <a:ext cx="1962150" cy="1400437"/>
          </a:xfrm>
          <a:prstGeom prst="rect">
            <a:avLst/>
          </a:prstGeom>
          <a:noFill/>
        </p:spPr>
      </p:pic>
      <p:pic>
        <p:nvPicPr>
          <p:cNvPr id="33802" name="Picture 10" descr="http://jsulib.ru/Lib/Articles/006/389/index.files/image004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05322" y="3975722"/>
            <a:ext cx="3231395" cy="1512168"/>
          </a:xfrm>
          <a:prstGeom prst="rect">
            <a:avLst/>
          </a:prstGeom>
          <a:noFill/>
        </p:spPr>
      </p:pic>
      <p:pic>
        <p:nvPicPr>
          <p:cNvPr id="33804" name="Picture 12" descr="http://umelyeruchki.ru/images/stories/plastilin/kak-lepit-sharik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9448" y="3874052"/>
            <a:ext cx="1805186" cy="1913498"/>
          </a:xfrm>
          <a:prstGeom prst="rect">
            <a:avLst/>
          </a:prstGeom>
          <a:noFill/>
        </p:spPr>
      </p:pic>
      <p:pic>
        <p:nvPicPr>
          <p:cNvPr id="33806" name="Picture 14" descr="http://gigabaza.ru/images/19/37561/77643d6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79912" y="1844824"/>
            <a:ext cx="3195907" cy="1354846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221020" y="1311151"/>
            <a:ext cx="5023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прищипывание и оттягивание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99171" y="539239"/>
            <a:ext cx="5526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Лепим черепашку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vseodetyah.com/editorfiles/cherepashka-iz-plastilina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3" y="1687159"/>
            <a:ext cx="5832649" cy="5209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76672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 Для начала сформируйте гладкую форму панциря, к которой приклейте сплющенные между пальчиков шарики.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magicaldecor.ru/wp-content/uploads/2015/04/wpid-lepim-cherepashku_i_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916832"/>
            <a:ext cx="3331153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http://magicaldecor.ru/wp-content/uploads/2015/04/wpid-lepim-cherepashku_i_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700808"/>
            <a:ext cx="352839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Прямая со стрелкой 7"/>
          <p:cNvCxnSpPr/>
          <p:nvPr/>
        </p:nvCxnSpPr>
        <p:spPr>
          <a:xfrm>
            <a:off x="3995936" y="3356992"/>
            <a:ext cx="648072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кина Л. П. Шаблон 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4</Template>
  <TotalTime>236</TotalTime>
  <Words>140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Фокина Л. П. Шаблон 4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МОЛОДЦЫ!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1111</dc:creator>
  <cp:lastModifiedBy>Буева</cp:lastModifiedBy>
  <cp:revision>36</cp:revision>
  <dcterms:created xsi:type="dcterms:W3CDTF">2016-09-15T16:10:00Z</dcterms:created>
  <dcterms:modified xsi:type="dcterms:W3CDTF">2020-06-19T09:20:06Z</dcterms:modified>
</cp:coreProperties>
</file>