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72" r:id="rId4"/>
    <p:sldId id="266" r:id="rId5"/>
    <p:sldId id="267" r:id="rId6"/>
    <p:sldId id="275" r:id="rId7"/>
    <p:sldId id="268" r:id="rId8"/>
    <p:sldId id="270" r:id="rId9"/>
    <p:sldId id="271" r:id="rId10"/>
    <p:sldId id="277" r:id="rId11"/>
    <p:sldId id="278" r:id="rId12"/>
    <p:sldId id="279" r:id="rId13"/>
    <p:sldId id="280" r:id="rId14"/>
    <p:sldId id="281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FFDC8-7116-4D23-A524-05AF5BB6C80D}" type="datetimeFigureOut">
              <a:rPr lang="ru-RU"/>
              <a:pPr>
                <a:defRPr/>
              </a:pPr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E49C8-D6CA-41D6-8F08-CBCE615CAC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230BA-6095-45B6-A625-BC93B6157F8F}" type="datetimeFigureOut">
              <a:rPr lang="ru-RU"/>
              <a:pPr>
                <a:defRPr/>
              </a:pPr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4DD914-9610-47EE-AA48-5C20C92C72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41277-B35E-429D-888A-C93467127A08}" type="datetimeFigureOut">
              <a:rPr lang="ru-RU"/>
              <a:pPr>
                <a:defRPr/>
              </a:pPr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C2CE8-E10E-49E6-9A74-4148580E38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20825C-1804-4873-9DE1-481B1BDCEF4C}" type="datetimeFigureOut">
              <a:rPr lang="ru-RU"/>
              <a:pPr>
                <a:defRPr/>
              </a:pPr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FAA96-95F2-4712-8D86-E2E75B8496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11048-7534-4AD3-A153-78F94FBD6907}" type="datetimeFigureOut">
              <a:rPr lang="ru-RU"/>
              <a:pPr>
                <a:defRPr/>
              </a:pPr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9F8F3-85F0-48DA-926C-28D38C2A49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91AE5-14A6-46B8-BF39-DAAE8BF028C2}" type="datetimeFigureOut">
              <a:rPr lang="ru-RU"/>
              <a:pPr>
                <a:defRPr/>
              </a:pPr>
              <a:t>19.06.2020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257058-2464-47A3-A057-03ED1E1B88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2EADEB-D962-4D57-88C2-9768725397F2}" type="datetimeFigureOut">
              <a:rPr lang="ru-RU"/>
              <a:pPr>
                <a:defRPr/>
              </a:pPr>
              <a:t>19.06.2020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46ECB-BF67-4FC9-8A3C-AE1FBF0233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2FA78-01DA-4F47-AB83-80E28AF3B52F}" type="datetimeFigureOut">
              <a:rPr lang="ru-RU"/>
              <a:pPr>
                <a:defRPr/>
              </a:pPr>
              <a:t>19.06.2020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FF5AF-F6B4-4CE1-B0FE-5D02A7F3BA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DBEA3F-9778-488F-86BA-90C97CA554F2}" type="datetimeFigureOut">
              <a:rPr lang="ru-RU"/>
              <a:pPr>
                <a:defRPr/>
              </a:pPr>
              <a:t>19.06.2020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FF94A-5F07-4F29-9FF1-5FA681055D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17038F-F845-4981-8953-A7D91239593A}" type="datetimeFigureOut">
              <a:rPr lang="ru-RU"/>
              <a:pPr>
                <a:defRPr/>
              </a:pPr>
              <a:t>19.06.2020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945E2-B294-4B12-AE3B-8BD5626EE7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0E603-4F74-4900-8792-BB0941AD22D5}" type="datetimeFigureOut">
              <a:rPr lang="ru-RU"/>
              <a:pPr>
                <a:defRPr/>
              </a:pPr>
              <a:t>19.06.2020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D7D9-EFE9-4AEA-94E5-EE6DC0FC8A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Капля 7"/>
          <p:cNvSpPr/>
          <p:nvPr/>
        </p:nvSpPr>
        <p:spPr>
          <a:xfrm rot="16200000">
            <a:off x="1165312" y="-1057808"/>
            <a:ext cx="6597352" cy="8712968"/>
          </a:xfrm>
          <a:prstGeom prst="teardrop">
            <a:avLst/>
          </a:prstGeom>
          <a:solidFill>
            <a:schemeClr val="accent6">
              <a:lumMod val="20000"/>
              <a:lumOff val="80000"/>
            </a:schemeClr>
          </a:solidFill>
          <a:ln w="215900" cmpd="thickThin">
            <a:gradFill flip="none" rotWithShape="1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path path="circle">
                <a:fillToRect t="100000" r="100000"/>
              </a:path>
              <a:tileRect l="-100000" b="-100000"/>
            </a:gradFill>
            <a:prstDash val="soli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29" name="Рисунок 9" descr="69415873_06.png"/>
          <p:cNvPicPr>
            <a:picLocks noChangeAspect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0" y="4727575"/>
            <a:ext cx="1990725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44197EB-EBAD-4069-82A0-1E02B6CAB415}" type="datetimeFigureOut">
              <a:rPr lang="ru-RU"/>
              <a:pPr>
                <a:defRPr/>
              </a:pPr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D8A0A52-AB21-4311-A1FE-3A8D4EE8CB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6642100"/>
            <a:ext cx="1246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sz="80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6" name="Рисунок 8" descr="69415856_05.png"/>
          <p:cNvPicPr>
            <a:picLocks noChangeAspect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7540625" y="4581525"/>
            <a:ext cx="1603375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7" name="Picture 5"/>
          <p:cNvPicPr>
            <a:picLocks noChangeAspect="1" noChangeArrowheads="1"/>
          </p:cNvPicPr>
          <p:nvPr/>
        </p:nvPicPr>
        <p:blipFill>
          <a:blip r:embed="rId1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02513" y="0"/>
            <a:ext cx="1741487" cy="14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04307" y="5320336"/>
            <a:ext cx="6335386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Подготовил воспитатель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подготовительной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школе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руппы </a:t>
            </a:r>
            <a:r>
              <a:rPr lang="ru-RU" sz="20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Галицкая Е. В.</a:t>
            </a:r>
          </a:p>
        </p:txBody>
      </p:sp>
      <p:pic>
        <p:nvPicPr>
          <p:cNvPr id="10242" name="Picture 2" descr="http://kiesk.by/plastilin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06665" y="1874312"/>
            <a:ext cx="5247024" cy="310937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04307" y="1378423"/>
            <a:ext cx="58143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РАБОТАЕМ С ПЛАСТИЛИНОМ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71675" y="376608"/>
            <a:ext cx="55170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МКДОУ «Детский сад №3 п. Теплое»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6903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332656"/>
            <a:ext cx="66967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 Дополнительно слепите передние и задние лапы, а также хвост, которые прикрепите к панцирю черепашки.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http://handmadehelp.ru/wp-content/uploads/2015/01/wpid-kak-slepit-cherepashku_i_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1560" y="1700808"/>
            <a:ext cx="4320480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2" name="Picture 4" descr="http://panteleimon.org.ua/wp-content/uploads/2013/11/5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148064" y="1556792"/>
            <a:ext cx="2961720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Прямая со стрелкой 7"/>
          <p:cNvCxnSpPr>
            <a:stCxn id="27650" idx="3"/>
          </p:cNvCxnSpPr>
          <p:nvPr/>
        </p:nvCxnSpPr>
        <p:spPr>
          <a:xfrm>
            <a:off x="4932040" y="3140968"/>
            <a:ext cx="360040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6903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332656"/>
            <a:ext cx="6606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 Приступайте к лепке головы и шеи, которые вместе похожи на объемную запятую.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http://handmadehelp.ru/wp-content/uploads/2015/01/wpid-kak-slepit-cherepashku_i_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1560" y="1711397"/>
            <a:ext cx="3816424" cy="2581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8" name="Picture 4" descr="http://handmadehelp.ru/wp-content/uploads/2015/01/wpid-kak-slepit-cherepashku_i_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499992" y="1844824"/>
            <a:ext cx="3771619" cy="2737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9" name="Прямая со стрелкой 8"/>
          <p:cNvCxnSpPr>
            <a:stCxn id="26626" idx="3"/>
          </p:cNvCxnSpPr>
          <p:nvPr/>
        </p:nvCxnSpPr>
        <p:spPr>
          <a:xfrm flipV="1">
            <a:off x="4427984" y="2996952"/>
            <a:ext cx="432048" cy="529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66247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 Моделирование рожицы: в углубления для глаз приклейте сплющенные шарики белого пластилина, а сверху прикрепите маленькие зрачки черного цвета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http://cs543107.vk.me/v543107235/116e0/kIjHJLOMDBI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11961" y="2780928"/>
            <a:ext cx="3312368" cy="24290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4" name="Picture 4" descr="http://3.bp.blogspot.com/-NsuFLuIZq6s/T-ctApsYzeI/AAAAAAAAAUw/vqsfNcHlCUE/s1600/turtle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83568" y="2060848"/>
            <a:ext cx="3600400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6" name="Picture 6" descr="http://funmom.ru/wp-content/uploads/2016/03/2-1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051720" y="4941168"/>
            <a:ext cx="1728192" cy="82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www.uaua.info/pictures/news/77/d8c9/res_610x375/77d8c956267ec2333c080263971f91e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7584" y="836712"/>
            <a:ext cx="6946003" cy="4104456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740025"/>
            <a:ext cx="7211144" cy="648072"/>
          </a:xfrm>
        </p:spPr>
        <p:txBody>
          <a:bodyPr/>
          <a:lstStyle/>
          <a:p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МОЛОДЦЫ!</a:t>
            </a:r>
            <a:b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6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2016225"/>
          </a:xfrm>
        </p:spPr>
        <p:txBody>
          <a:bodyPr/>
          <a:lstStyle/>
          <a:p>
            <a:pPr>
              <a:buNone/>
            </a:pP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СПАСИБО   ЗА  ВНИМАНИЕ!</a:t>
            </a:r>
          </a:p>
          <a:p>
            <a:endParaRPr lang="ru-RU" dirty="0"/>
          </a:p>
        </p:txBody>
      </p:sp>
      <p:pic>
        <p:nvPicPr>
          <p:cNvPr id="23554" name="Picture 2" descr="http://parnasse.ru/upload/comments/0de6e90528f72242823d6893ac6cd75b.jpg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51920" y="3789040"/>
            <a:ext cx="190500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404664"/>
            <a:ext cx="624644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весь мир слепить готов – 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Дом, машину, двух котов. 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сегодня властелин –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 меня есть...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://www.ua.all.biz/img/ua/catalog/1988799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59832" y="2564904"/>
            <a:ext cx="4968552" cy="3461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83668" y="836712"/>
            <a:ext cx="597666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творческих способностей, познавательной активности;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воспитывать стремление создавать своими руками красивые вещи. 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научить детей лепить черепаху из пластилина.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12776" y="548680"/>
            <a:ext cx="6318448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Разминка для пальчиков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Наши нежные цветки распускают лепестки.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Ветерок чуть дышит, лепестки колышет.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Наши цветики – цветки закрывают лепестки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Тихо засыпают, головой качают.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ttp://dutsadok.com.ua/clipart/priroda/cvetu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915816" y="2996952"/>
            <a:ext cx="4248472" cy="33987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51620" y="1205463"/>
            <a:ext cx="684076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Подготовьте место для работы;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Работайте с пластилином на подкладной доске;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Пользуйтесь специальными инструментами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(стеки, салфетка);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Перед работой разомните пластилин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руках;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После работы помойте руки с мылом.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620688"/>
            <a:ext cx="88924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Правила работы с  пластилином: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10235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Подготовка пластилина к работе: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484784"/>
            <a:ext cx="77768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charset="0"/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Отрезать от бруска нужного цвета необходимый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работы кусок пластилина.</a:t>
            </a:r>
          </a:p>
          <a:p>
            <a:pPr>
              <a:buFont typeface="Arial" charset="0"/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Если пластилин достаточно мягкий, пальцами размять кусок целиком до рабочего состояния. Если пластилин твердый, разрезать кусок на более мелкие, размять их по отдельности и сложить вместе. После этого можно лепить какую-нибудь форму.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http://www.intelkot.ru/pics_import/ArticlesImg/razminaem_plastilin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59832" y="4725144"/>
            <a:ext cx="2592288" cy="1726464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548680"/>
            <a:ext cx="72008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Приемы работы с пластилином</a:t>
            </a:r>
          </a:p>
          <a:p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295177"/>
            <a:ext cx="24482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придавливание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25058" y="3403947"/>
            <a:ext cx="21602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скатывание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3121" y="3460106"/>
            <a:ext cx="48965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раскатывание колбаски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8" name="Picture 6" descr="http://img.7ya.ru/pub/img/19807/3-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54621" y="1799233"/>
            <a:ext cx="1962150" cy="1400437"/>
          </a:xfrm>
          <a:prstGeom prst="rect">
            <a:avLst/>
          </a:prstGeom>
          <a:noFill/>
        </p:spPr>
      </p:pic>
      <p:pic>
        <p:nvPicPr>
          <p:cNvPr id="33802" name="Picture 10" descr="http://jsulib.ru/Lib/Articles/006/389/index.files/image004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05322" y="3975722"/>
            <a:ext cx="3231395" cy="1512168"/>
          </a:xfrm>
          <a:prstGeom prst="rect">
            <a:avLst/>
          </a:prstGeom>
          <a:noFill/>
        </p:spPr>
      </p:pic>
      <p:pic>
        <p:nvPicPr>
          <p:cNvPr id="33804" name="Picture 12" descr="http://umelyeruchki.ru/images/stories/plastilin/kak-lepit-sharik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229448" y="3874052"/>
            <a:ext cx="1805186" cy="1913498"/>
          </a:xfrm>
          <a:prstGeom prst="rect">
            <a:avLst/>
          </a:prstGeom>
          <a:noFill/>
        </p:spPr>
      </p:pic>
      <p:pic>
        <p:nvPicPr>
          <p:cNvPr id="33806" name="Picture 14" descr="http://gigabaza.ru/images/19/37561/77643d6e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779912" y="1844824"/>
            <a:ext cx="3195907" cy="1354846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3221020" y="1311151"/>
            <a:ext cx="50233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прищипывание и оттягивание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6903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99171" y="539239"/>
            <a:ext cx="5526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Лепим черепашку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://vseodetyah.com/editorfiles/cherepashka-iz-plastilina-0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547663" y="1687159"/>
            <a:ext cx="5832649" cy="52093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6903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476672"/>
            <a:ext cx="7344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 Для начала сформируйте гладкую форму панциря, к которой приклейте сплющенные между пальчиков шарики.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http://magicaldecor.ru/wp-content/uploads/2015/04/wpid-lepim-cherepashku_i_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55576" y="1916832"/>
            <a:ext cx="3331153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48" name="Picture 4" descr="http://magicaldecor.ru/wp-content/uploads/2015/04/wpid-lepim-cherepashku_i_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1700808"/>
            <a:ext cx="3528392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Прямая со стрелкой 7"/>
          <p:cNvCxnSpPr/>
          <p:nvPr/>
        </p:nvCxnSpPr>
        <p:spPr>
          <a:xfrm>
            <a:off x="3995936" y="3356992"/>
            <a:ext cx="648072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Фокина Л. П. Шаблон 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Фокина Л. П. Шаблон 4</Template>
  <TotalTime>236</TotalTime>
  <Words>140</Words>
  <Application>Microsoft Office PowerPoint</Application>
  <PresentationFormat>Экран (4:3)</PresentationFormat>
  <Paragraphs>38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Фокина Л. П. Шаблон 4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МОЛОДЦЫ!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1111</dc:creator>
  <cp:lastModifiedBy>Буева</cp:lastModifiedBy>
  <cp:revision>36</cp:revision>
  <dcterms:created xsi:type="dcterms:W3CDTF">2016-09-15T16:10:00Z</dcterms:created>
  <dcterms:modified xsi:type="dcterms:W3CDTF">2020-06-19T09:20:06Z</dcterms:modified>
</cp:coreProperties>
</file>